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8" r:id="rId5"/>
  </p:sldMasterIdLst>
  <p:notesMasterIdLst>
    <p:notesMasterId r:id="rId58"/>
  </p:notesMasterIdLst>
  <p:sldIdLst>
    <p:sldId id="256" r:id="rId6"/>
    <p:sldId id="284" r:id="rId7"/>
    <p:sldId id="277" r:id="rId8"/>
    <p:sldId id="287" r:id="rId9"/>
    <p:sldId id="311" r:id="rId10"/>
    <p:sldId id="290" r:id="rId11"/>
    <p:sldId id="291" r:id="rId12"/>
    <p:sldId id="352" r:id="rId13"/>
    <p:sldId id="292" r:id="rId14"/>
    <p:sldId id="353" r:id="rId15"/>
    <p:sldId id="296" r:id="rId16"/>
    <p:sldId id="298" r:id="rId17"/>
    <p:sldId id="281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56" r:id="rId27"/>
    <p:sldId id="308" r:id="rId28"/>
    <p:sldId id="279" r:id="rId29"/>
    <p:sldId id="310" r:id="rId30"/>
    <p:sldId id="312" r:id="rId31"/>
    <p:sldId id="313" r:id="rId32"/>
    <p:sldId id="328" r:id="rId33"/>
    <p:sldId id="329" r:id="rId34"/>
    <p:sldId id="330" r:id="rId35"/>
    <p:sldId id="331" r:id="rId36"/>
    <p:sldId id="321" r:id="rId37"/>
    <p:sldId id="322" r:id="rId38"/>
    <p:sldId id="332" r:id="rId39"/>
    <p:sldId id="323" r:id="rId40"/>
    <p:sldId id="333" r:id="rId41"/>
    <p:sldId id="324" r:id="rId42"/>
    <p:sldId id="334" r:id="rId43"/>
    <p:sldId id="335" r:id="rId44"/>
    <p:sldId id="337" r:id="rId45"/>
    <p:sldId id="338" r:id="rId46"/>
    <p:sldId id="346" r:id="rId47"/>
    <p:sldId id="347" r:id="rId48"/>
    <p:sldId id="348" r:id="rId49"/>
    <p:sldId id="349" r:id="rId50"/>
    <p:sldId id="350" r:id="rId51"/>
    <p:sldId id="351" r:id="rId52"/>
    <p:sldId id="341" r:id="rId53"/>
    <p:sldId id="355" r:id="rId54"/>
    <p:sldId id="339" r:id="rId55"/>
    <p:sldId id="344" r:id="rId56"/>
    <p:sldId id="35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75" d="100"/>
          <a:sy n="75" d="100"/>
        </p:scale>
        <p:origin x="19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microsoft.com/office/2018/10/relationships/authors" Target="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057FB1-A68F-45AA-9F26-DF56989CA100}" type="doc">
      <dgm:prSet loTypeId="urn:microsoft.com/office/officeart/2005/8/layout/list1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896FC74-EAD8-4D8E-80C0-986FE10C7D74}">
      <dgm:prSet/>
      <dgm:spPr>
        <a:solidFill>
          <a:srgbClr val="92D050"/>
        </a:solidFill>
      </dgm:spPr>
      <dgm:t>
        <a:bodyPr/>
        <a:lstStyle/>
        <a:p>
          <a:pPr>
            <a:defRPr b="1"/>
          </a:pP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Univariate Analysis:</a:t>
          </a:r>
        </a:p>
      </dgm:t>
    </dgm:pt>
    <dgm:pt modelId="{2D7CA706-4B4B-4E20-A6F0-975E1229682C}" type="parTrans" cxnId="{063C57A0-0165-4262-AA30-799DE4F5762D}">
      <dgm:prSet/>
      <dgm:spPr/>
      <dgm:t>
        <a:bodyPr/>
        <a:lstStyle/>
        <a:p>
          <a:endParaRPr lang="en-US"/>
        </a:p>
      </dgm:t>
    </dgm:pt>
    <dgm:pt modelId="{B362ABAC-1C23-4568-BFC3-AEC525C08744}" type="sibTrans" cxnId="{063C57A0-0165-4262-AA30-799DE4F5762D}">
      <dgm:prSet/>
      <dgm:spPr/>
      <dgm:t>
        <a:bodyPr/>
        <a:lstStyle/>
        <a:p>
          <a:endParaRPr lang="en-US"/>
        </a:p>
      </dgm:t>
    </dgm:pt>
    <dgm:pt modelId="{EBC5A0CC-F5EA-4C6D-82C5-DD5BE7EAA1BA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Analysis done on one dependent variable.</a:t>
          </a:r>
        </a:p>
      </dgm:t>
    </dgm:pt>
    <dgm:pt modelId="{04B07170-76DE-407C-B1CA-14FAF4EF69F9}" type="parTrans" cxnId="{7C155AE4-B281-4D9D-96F0-C12D5320AF4A}">
      <dgm:prSet/>
      <dgm:spPr/>
      <dgm:t>
        <a:bodyPr/>
        <a:lstStyle/>
        <a:p>
          <a:endParaRPr lang="en-US"/>
        </a:p>
      </dgm:t>
    </dgm:pt>
    <dgm:pt modelId="{7245AA15-F010-4239-886B-3D3518B7258B}" type="sibTrans" cxnId="{7C155AE4-B281-4D9D-96F0-C12D5320AF4A}">
      <dgm:prSet/>
      <dgm:spPr/>
      <dgm:t>
        <a:bodyPr/>
        <a:lstStyle/>
        <a:p>
          <a:endParaRPr lang="en-US"/>
        </a:p>
      </dgm:t>
    </dgm:pt>
    <dgm:pt modelId="{034A6454-EB70-4562-A42F-B314059DBDA4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Different types of graphical representations are Histogram, Density plot, Box plot, Count plot, Bar chart, Pie chart and Donut chart.</a:t>
          </a:r>
        </a:p>
      </dgm:t>
    </dgm:pt>
    <dgm:pt modelId="{FD6CD6F6-AA1B-4AD9-9563-13065DC0ED84}" type="parTrans" cxnId="{667D0C01-10D5-48C1-AAA8-83268C50195A}">
      <dgm:prSet/>
      <dgm:spPr/>
      <dgm:t>
        <a:bodyPr/>
        <a:lstStyle/>
        <a:p>
          <a:endParaRPr lang="en-US"/>
        </a:p>
      </dgm:t>
    </dgm:pt>
    <dgm:pt modelId="{26F797F2-CDFC-476E-9850-8ACC2CC478E7}" type="sibTrans" cxnId="{667D0C01-10D5-48C1-AAA8-83268C50195A}">
      <dgm:prSet/>
      <dgm:spPr/>
      <dgm:t>
        <a:bodyPr/>
        <a:lstStyle/>
        <a:p>
          <a:endParaRPr lang="en-US"/>
        </a:p>
      </dgm:t>
    </dgm:pt>
    <dgm:pt modelId="{E2BEEEC5-EA9F-4E93-B644-393AC183B369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>
            <a:defRPr b="1"/>
          </a:pPr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Bivariate Analysis</a:t>
          </a:r>
        </a:p>
      </dgm:t>
    </dgm:pt>
    <dgm:pt modelId="{49301A9C-01C7-478C-9EAE-75A118E2043C}" type="parTrans" cxnId="{396B92D9-EA83-4712-BC7D-7B5C5BD620B3}">
      <dgm:prSet/>
      <dgm:spPr/>
      <dgm:t>
        <a:bodyPr/>
        <a:lstStyle/>
        <a:p>
          <a:endParaRPr lang="en-US"/>
        </a:p>
      </dgm:t>
    </dgm:pt>
    <dgm:pt modelId="{CAD0450C-8D70-430B-B7EE-7BA31D6169C7}" type="sibTrans" cxnId="{396B92D9-EA83-4712-BC7D-7B5C5BD620B3}">
      <dgm:prSet/>
      <dgm:spPr/>
      <dgm:t>
        <a:bodyPr/>
        <a:lstStyle/>
        <a:p>
          <a:endParaRPr lang="en-US"/>
        </a:p>
      </dgm:t>
    </dgm:pt>
    <dgm:pt modelId="{023BAE7B-9606-4449-9FDE-5BE968C8957F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Describing the relationship between two variables.</a:t>
          </a:r>
        </a:p>
      </dgm:t>
    </dgm:pt>
    <dgm:pt modelId="{90C08F9C-2EDC-4E28-8541-944B60ECBAA9}" type="parTrans" cxnId="{2237A78D-7155-4EAE-BAE1-65BF86122CA7}">
      <dgm:prSet/>
      <dgm:spPr/>
      <dgm:t>
        <a:bodyPr/>
        <a:lstStyle/>
        <a:p>
          <a:endParaRPr lang="en-US"/>
        </a:p>
      </dgm:t>
    </dgm:pt>
    <dgm:pt modelId="{1DA84A49-FDB2-49D7-B98D-BBB2F498C919}" type="sibTrans" cxnId="{2237A78D-7155-4EAE-BAE1-65BF86122CA7}">
      <dgm:prSet/>
      <dgm:spPr/>
      <dgm:t>
        <a:bodyPr/>
        <a:lstStyle/>
        <a:p>
          <a:endParaRPr lang="en-US"/>
        </a:p>
      </dgm:t>
    </dgm:pt>
    <dgm:pt modelId="{6D6265A5-63DB-43FB-A1F7-5BFA1AA8F201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Different types of graphical representations are Scatter plot, Heatmap are some graphical representations.</a:t>
          </a:r>
        </a:p>
      </dgm:t>
    </dgm:pt>
    <dgm:pt modelId="{14160B2B-E557-4C5A-B481-5B0E0FE9C1DA}" type="parTrans" cxnId="{AF8A882F-E51F-454F-9C1C-65CDEAF06149}">
      <dgm:prSet/>
      <dgm:spPr/>
      <dgm:t>
        <a:bodyPr/>
        <a:lstStyle/>
        <a:p>
          <a:endParaRPr lang="en-US"/>
        </a:p>
      </dgm:t>
    </dgm:pt>
    <dgm:pt modelId="{58E364BE-6591-4D1D-B598-5562E541E58B}" type="sibTrans" cxnId="{AF8A882F-E51F-454F-9C1C-65CDEAF06149}">
      <dgm:prSet/>
      <dgm:spPr/>
      <dgm:t>
        <a:bodyPr/>
        <a:lstStyle/>
        <a:p>
          <a:endParaRPr lang="en-US"/>
        </a:p>
      </dgm:t>
    </dgm:pt>
    <dgm:pt modelId="{556F1C4C-558C-4472-A686-B8E37F897DA1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>
            <a:defRPr b="1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Now let us look some visualizations that help in analyzing car sales.</a:t>
          </a:r>
        </a:p>
      </dgm:t>
    </dgm:pt>
    <dgm:pt modelId="{2C4B54EC-8BDE-425E-8727-2060BE3DF518}" type="parTrans" cxnId="{F2245636-8609-4E7F-8438-9404B8DD7208}">
      <dgm:prSet/>
      <dgm:spPr/>
      <dgm:t>
        <a:bodyPr/>
        <a:lstStyle/>
        <a:p>
          <a:endParaRPr lang="en-US"/>
        </a:p>
      </dgm:t>
    </dgm:pt>
    <dgm:pt modelId="{AA5710CB-4273-48A6-A992-CC9E3FED81F9}" type="sibTrans" cxnId="{F2245636-8609-4E7F-8438-9404B8DD7208}">
      <dgm:prSet/>
      <dgm:spPr/>
      <dgm:t>
        <a:bodyPr/>
        <a:lstStyle/>
        <a:p>
          <a:endParaRPr lang="en-US"/>
        </a:p>
      </dgm:t>
    </dgm:pt>
    <dgm:pt modelId="{EEFA0D0C-742C-44AD-A6CA-4C494C0C09C3}" type="pres">
      <dgm:prSet presAssocID="{75057FB1-A68F-45AA-9F26-DF56989CA100}" presName="linear" presStyleCnt="0">
        <dgm:presLayoutVars>
          <dgm:dir/>
          <dgm:animLvl val="lvl"/>
          <dgm:resizeHandles val="exact"/>
        </dgm:presLayoutVars>
      </dgm:prSet>
      <dgm:spPr/>
    </dgm:pt>
    <dgm:pt modelId="{01033E96-434B-419B-930C-3AAEC8123E08}" type="pres">
      <dgm:prSet presAssocID="{7896FC74-EAD8-4D8E-80C0-986FE10C7D74}" presName="parentLin" presStyleCnt="0"/>
      <dgm:spPr/>
    </dgm:pt>
    <dgm:pt modelId="{CF343FC9-3D67-4A29-A31A-E379B1E96711}" type="pres">
      <dgm:prSet presAssocID="{7896FC74-EAD8-4D8E-80C0-986FE10C7D74}" presName="parentLeftMargin" presStyleLbl="node1" presStyleIdx="0" presStyleCnt="3"/>
      <dgm:spPr/>
    </dgm:pt>
    <dgm:pt modelId="{F6D3AF78-1D4D-4C7C-810E-DC28733E1A3A}" type="pres">
      <dgm:prSet presAssocID="{7896FC74-EAD8-4D8E-80C0-986FE10C7D7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EF5ABE1-C026-4C27-918D-CAEC4C6BFEBC}" type="pres">
      <dgm:prSet presAssocID="{7896FC74-EAD8-4D8E-80C0-986FE10C7D74}" presName="negativeSpace" presStyleCnt="0"/>
      <dgm:spPr/>
    </dgm:pt>
    <dgm:pt modelId="{9CE733DC-5C92-4C78-BFA1-A6EAD2E1897A}" type="pres">
      <dgm:prSet presAssocID="{7896FC74-EAD8-4D8E-80C0-986FE10C7D74}" presName="childText" presStyleLbl="conFgAcc1" presStyleIdx="0" presStyleCnt="3">
        <dgm:presLayoutVars>
          <dgm:bulletEnabled val="1"/>
        </dgm:presLayoutVars>
      </dgm:prSet>
      <dgm:spPr/>
    </dgm:pt>
    <dgm:pt modelId="{D3F137C5-E9BE-4CC8-94F2-E371CCE103C3}" type="pres">
      <dgm:prSet presAssocID="{B362ABAC-1C23-4568-BFC3-AEC525C08744}" presName="spaceBetweenRectangles" presStyleCnt="0"/>
      <dgm:spPr/>
    </dgm:pt>
    <dgm:pt modelId="{B05F5E07-8BC4-41B4-8E21-3986950371E5}" type="pres">
      <dgm:prSet presAssocID="{E2BEEEC5-EA9F-4E93-B644-393AC183B369}" presName="parentLin" presStyleCnt="0"/>
      <dgm:spPr/>
    </dgm:pt>
    <dgm:pt modelId="{830E03D7-A894-49A2-B65D-F63BBBDF806B}" type="pres">
      <dgm:prSet presAssocID="{E2BEEEC5-EA9F-4E93-B644-393AC183B369}" presName="parentLeftMargin" presStyleLbl="node1" presStyleIdx="0" presStyleCnt="3"/>
      <dgm:spPr/>
    </dgm:pt>
    <dgm:pt modelId="{7AA4880C-3BB7-4582-903F-C088A49E8CDE}" type="pres">
      <dgm:prSet presAssocID="{E2BEEEC5-EA9F-4E93-B644-393AC183B36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0E6461A-9FD4-4507-9BD2-5C960B35E186}" type="pres">
      <dgm:prSet presAssocID="{E2BEEEC5-EA9F-4E93-B644-393AC183B369}" presName="negativeSpace" presStyleCnt="0"/>
      <dgm:spPr/>
    </dgm:pt>
    <dgm:pt modelId="{F269C6A3-234A-4067-9DCF-1B92AD869134}" type="pres">
      <dgm:prSet presAssocID="{E2BEEEC5-EA9F-4E93-B644-393AC183B369}" presName="childText" presStyleLbl="conFgAcc1" presStyleIdx="1" presStyleCnt="3">
        <dgm:presLayoutVars>
          <dgm:bulletEnabled val="1"/>
        </dgm:presLayoutVars>
      </dgm:prSet>
      <dgm:spPr/>
    </dgm:pt>
    <dgm:pt modelId="{05869A40-562A-4D7E-B611-D487064FC48A}" type="pres">
      <dgm:prSet presAssocID="{CAD0450C-8D70-430B-B7EE-7BA31D6169C7}" presName="spaceBetweenRectangles" presStyleCnt="0"/>
      <dgm:spPr/>
    </dgm:pt>
    <dgm:pt modelId="{F8A1E808-1A91-4DE3-BDE4-2F62D1792CB5}" type="pres">
      <dgm:prSet presAssocID="{556F1C4C-558C-4472-A686-B8E37F897DA1}" presName="parentLin" presStyleCnt="0"/>
      <dgm:spPr/>
    </dgm:pt>
    <dgm:pt modelId="{9C750F44-5EB9-4AF8-85C9-E8E01FD728AE}" type="pres">
      <dgm:prSet presAssocID="{556F1C4C-558C-4472-A686-B8E37F897DA1}" presName="parentLeftMargin" presStyleLbl="node1" presStyleIdx="1" presStyleCnt="3"/>
      <dgm:spPr/>
    </dgm:pt>
    <dgm:pt modelId="{6ABDD7D8-1E85-4975-B591-0E28B515458F}" type="pres">
      <dgm:prSet presAssocID="{556F1C4C-558C-4472-A686-B8E37F897DA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3E73147-A5A4-4D97-A902-3D8E11CF7345}" type="pres">
      <dgm:prSet presAssocID="{556F1C4C-558C-4472-A686-B8E37F897DA1}" presName="negativeSpace" presStyleCnt="0"/>
      <dgm:spPr/>
    </dgm:pt>
    <dgm:pt modelId="{0B3B9525-6B61-4CCB-BF0E-38604235DD5C}" type="pres">
      <dgm:prSet presAssocID="{556F1C4C-558C-4472-A686-B8E37F897DA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67D0C01-10D5-48C1-AAA8-83268C50195A}" srcId="{7896FC74-EAD8-4D8E-80C0-986FE10C7D74}" destId="{034A6454-EB70-4562-A42F-B314059DBDA4}" srcOrd="1" destOrd="0" parTransId="{FD6CD6F6-AA1B-4AD9-9563-13065DC0ED84}" sibTransId="{26F797F2-CDFC-476E-9850-8ACC2CC478E7}"/>
    <dgm:cxn modelId="{FF089D0E-0665-44B6-9029-61D09D0C739C}" type="presOf" srcId="{023BAE7B-9606-4449-9FDE-5BE968C8957F}" destId="{F269C6A3-234A-4067-9DCF-1B92AD869134}" srcOrd="0" destOrd="0" presId="urn:microsoft.com/office/officeart/2005/8/layout/list1"/>
    <dgm:cxn modelId="{19949329-DF73-42D1-9D84-6E9DC9B9507F}" type="presOf" srcId="{E2BEEEC5-EA9F-4E93-B644-393AC183B369}" destId="{830E03D7-A894-49A2-B65D-F63BBBDF806B}" srcOrd="0" destOrd="0" presId="urn:microsoft.com/office/officeart/2005/8/layout/list1"/>
    <dgm:cxn modelId="{AF8A882F-E51F-454F-9C1C-65CDEAF06149}" srcId="{E2BEEEC5-EA9F-4E93-B644-393AC183B369}" destId="{6D6265A5-63DB-43FB-A1F7-5BFA1AA8F201}" srcOrd="1" destOrd="0" parTransId="{14160B2B-E557-4C5A-B481-5B0E0FE9C1DA}" sibTransId="{58E364BE-6591-4D1D-B598-5562E541E58B}"/>
    <dgm:cxn modelId="{F2245636-8609-4E7F-8438-9404B8DD7208}" srcId="{75057FB1-A68F-45AA-9F26-DF56989CA100}" destId="{556F1C4C-558C-4472-A686-B8E37F897DA1}" srcOrd="2" destOrd="0" parTransId="{2C4B54EC-8BDE-425E-8727-2060BE3DF518}" sibTransId="{AA5710CB-4273-48A6-A992-CC9E3FED81F9}"/>
    <dgm:cxn modelId="{84DC7A3F-0096-4E50-94B0-6911AD32A072}" type="presOf" srcId="{6D6265A5-63DB-43FB-A1F7-5BFA1AA8F201}" destId="{F269C6A3-234A-4067-9DCF-1B92AD869134}" srcOrd="0" destOrd="1" presId="urn:microsoft.com/office/officeart/2005/8/layout/list1"/>
    <dgm:cxn modelId="{57A6DF3F-B6BA-4388-A848-7D682573531A}" type="presOf" srcId="{7896FC74-EAD8-4D8E-80C0-986FE10C7D74}" destId="{CF343FC9-3D67-4A29-A31A-E379B1E96711}" srcOrd="0" destOrd="0" presId="urn:microsoft.com/office/officeart/2005/8/layout/list1"/>
    <dgm:cxn modelId="{F8FB8B5C-E1E6-48E8-A202-CC0828D2AB8C}" type="presOf" srcId="{E2BEEEC5-EA9F-4E93-B644-393AC183B369}" destId="{7AA4880C-3BB7-4582-903F-C088A49E8CDE}" srcOrd="1" destOrd="0" presId="urn:microsoft.com/office/officeart/2005/8/layout/list1"/>
    <dgm:cxn modelId="{07877942-939E-45CD-A2B0-F15E38BE7ACE}" type="presOf" srcId="{EBC5A0CC-F5EA-4C6D-82C5-DD5BE7EAA1BA}" destId="{9CE733DC-5C92-4C78-BFA1-A6EAD2E1897A}" srcOrd="0" destOrd="0" presId="urn:microsoft.com/office/officeart/2005/8/layout/list1"/>
    <dgm:cxn modelId="{78338E8D-C119-4D92-AA02-0C01FEC39D8C}" type="presOf" srcId="{7896FC74-EAD8-4D8E-80C0-986FE10C7D74}" destId="{F6D3AF78-1D4D-4C7C-810E-DC28733E1A3A}" srcOrd="1" destOrd="0" presId="urn:microsoft.com/office/officeart/2005/8/layout/list1"/>
    <dgm:cxn modelId="{2237A78D-7155-4EAE-BAE1-65BF86122CA7}" srcId="{E2BEEEC5-EA9F-4E93-B644-393AC183B369}" destId="{023BAE7B-9606-4449-9FDE-5BE968C8957F}" srcOrd="0" destOrd="0" parTransId="{90C08F9C-2EDC-4E28-8541-944B60ECBAA9}" sibTransId="{1DA84A49-FDB2-49D7-B98D-BBB2F498C919}"/>
    <dgm:cxn modelId="{2ABC4F8E-3310-4B27-9DC4-256B904770F4}" type="presOf" srcId="{75057FB1-A68F-45AA-9F26-DF56989CA100}" destId="{EEFA0D0C-742C-44AD-A6CA-4C494C0C09C3}" srcOrd="0" destOrd="0" presId="urn:microsoft.com/office/officeart/2005/8/layout/list1"/>
    <dgm:cxn modelId="{063C57A0-0165-4262-AA30-799DE4F5762D}" srcId="{75057FB1-A68F-45AA-9F26-DF56989CA100}" destId="{7896FC74-EAD8-4D8E-80C0-986FE10C7D74}" srcOrd="0" destOrd="0" parTransId="{2D7CA706-4B4B-4E20-A6F0-975E1229682C}" sibTransId="{B362ABAC-1C23-4568-BFC3-AEC525C08744}"/>
    <dgm:cxn modelId="{A2A9E5AA-4606-401E-A22E-30D20CBC6C8E}" type="presOf" srcId="{034A6454-EB70-4562-A42F-B314059DBDA4}" destId="{9CE733DC-5C92-4C78-BFA1-A6EAD2E1897A}" srcOrd="0" destOrd="1" presId="urn:microsoft.com/office/officeart/2005/8/layout/list1"/>
    <dgm:cxn modelId="{FE7DB9B3-D481-4DE8-931F-91AF2C520BEE}" type="presOf" srcId="{556F1C4C-558C-4472-A686-B8E37F897DA1}" destId="{6ABDD7D8-1E85-4975-B591-0E28B515458F}" srcOrd="1" destOrd="0" presId="urn:microsoft.com/office/officeart/2005/8/layout/list1"/>
    <dgm:cxn modelId="{396B92D9-EA83-4712-BC7D-7B5C5BD620B3}" srcId="{75057FB1-A68F-45AA-9F26-DF56989CA100}" destId="{E2BEEEC5-EA9F-4E93-B644-393AC183B369}" srcOrd="1" destOrd="0" parTransId="{49301A9C-01C7-478C-9EAE-75A118E2043C}" sibTransId="{CAD0450C-8D70-430B-B7EE-7BA31D6169C7}"/>
    <dgm:cxn modelId="{7C155AE4-B281-4D9D-96F0-C12D5320AF4A}" srcId="{7896FC74-EAD8-4D8E-80C0-986FE10C7D74}" destId="{EBC5A0CC-F5EA-4C6D-82C5-DD5BE7EAA1BA}" srcOrd="0" destOrd="0" parTransId="{04B07170-76DE-407C-B1CA-14FAF4EF69F9}" sibTransId="{7245AA15-F010-4239-886B-3D3518B7258B}"/>
    <dgm:cxn modelId="{DAB9A1FE-8581-45DA-9024-A09EC40DF4CD}" type="presOf" srcId="{556F1C4C-558C-4472-A686-B8E37F897DA1}" destId="{9C750F44-5EB9-4AF8-85C9-E8E01FD728AE}" srcOrd="0" destOrd="0" presId="urn:microsoft.com/office/officeart/2005/8/layout/list1"/>
    <dgm:cxn modelId="{5C5B52E7-9407-4059-BEBE-611C2A8BA486}" type="presParOf" srcId="{EEFA0D0C-742C-44AD-A6CA-4C494C0C09C3}" destId="{01033E96-434B-419B-930C-3AAEC8123E08}" srcOrd="0" destOrd="0" presId="urn:microsoft.com/office/officeart/2005/8/layout/list1"/>
    <dgm:cxn modelId="{824CB1E2-F0A7-45AA-9F16-59839E5AEA51}" type="presParOf" srcId="{01033E96-434B-419B-930C-3AAEC8123E08}" destId="{CF343FC9-3D67-4A29-A31A-E379B1E96711}" srcOrd="0" destOrd="0" presId="urn:microsoft.com/office/officeart/2005/8/layout/list1"/>
    <dgm:cxn modelId="{74EF5AD0-BABB-424E-B79B-887B1C35FD63}" type="presParOf" srcId="{01033E96-434B-419B-930C-3AAEC8123E08}" destId="{F6D3AF78-1D4D-4C7C-810E-DC28733E1A3A}" srcOrd="1" destOrd="0" presId="urn:microsoft.com/office/officeart/2005/8/layout/list1"/>
    <dgm:cxn modelId="{8403B6DB-93B5-4078-A11F-4D5C58BD67DB}" type="presParOf" srcId="{EEFA0D0C-742C-44AD-A6CA-4C494C0C09C3}" destId="{0EF5ABE1-C026-4C27-918D-CAEC4C6BFEBC}" srcOrd="1" destOrd="0" presId="urn:microsoft.com/office/officeart/2005/8/layout/list1"/>
    <dgm:cxn modelId="{AF612D06-7FC1-49D0-90C3-306F0BCEE02F}" type="presParOf" srcId="{EEFA0D0C-742C-44AD-A6CA-4C494C0C09C3}" destId="{9CE733DC-5C92-4C78-BFA1-A6EAD2E1897A}" srcOrd="2" destOrd="0" presId="urn:microsoft.com/office/officeart/2005/8/layout/list1"/>
    <dgm:cxn modelId="{AC3364AE-3B22-4CF0-8C23-F12BAA8FDD80}" type="presParOf" srcId="{EEFA0D0C-742C-44AD-A6CA-4C494C0C09C3}" destId="{D3F137C5-E9BE-4CC8-94F2-E371CCE103C3}" srcOrd="3" destOrd="0" presId="urn:microsoft.com/office/officeart/2005/8/layout/list1"/>
    <dgm:cxn modelId="{97A02127-9E94-4490-AB47-67BA2A3A1564}" type="presParOf" srcId="{EEFA0D0C-742C-44AD-A6CA-4C494C0C09C3}" destId="{B05F5E07-8BC4-41B4-8E21-3986950371E5}" srcOrd="4" destOrd="0" presId="urn:microsoft.com/office/officeart/2005/8/layout/list1"/>
    <dgm:cxn modelId="{96D13041-6DF4-4901-9508-F4577056AE70}" type="presParOf" srcId="{B05F5E07-8BC4-41B4-8E21-3986950371E5}" destId="{830E03D7-A894-49A2-B65D-F63BBBDF806B}" srcOrd="0" destOrd="0" presId="urn:microsoft.com/office/officeart/2005/8/layout/list1"/>
    <dgm:cxn modelId="{3D0421A8-8663-4389-84E0-8868DAB43E8C}" type="presParOf" srcId="{B05F5E07-8BC4-41B4-8E21-3986950371E5}" destId="{7AA4880C-3BB7-4582-903F-C088A49E8CDE}" srcOrd="1" destOrd="0" presId="urn:microsoft.com/office/officeart/2005/8/layout/list1"/>
    <dgm:cxn modelId="{735C7C8B-E8C0-4D60-A7C1-E824C03956F8}" type="presParOf" srcId="{EEFA0D0C-742C-44AD-A6CA-4C494C0C09C3}" destId="{90E6461A-9FD4-4507-9BD2-5C960B35E186}" srcOrd="5" destOrd="0" presId="urn:microsoft.com/office/officeart/2005/8/layout/list1"/>
    <dgm:cxn modelId="{7D607880-90B5-4348-98C7-574FAB429978}" type="presParOf" srcId="{EEFA0D0C-742C-44AD-A6CA-4C494C0C09C3}" destId="{F269C6A3-234A-4067-9DCF-1B92AD869134}" srcOrd="6" destOrd="0" presId="urn:microsoft.com/office/officeart/2005/8/layout/list1"/>
    <dgm:cxn modelId="{A755A207-AF91-4775-9F68-F73EFA9C9E65}" type="presParOf" srcId="{EEFA0D0C-742C-44AD-A6CA-4C494C0C09C3}" destId="{05869A40-562A-4D7E-B611-D487064FC48A}" srcOrd="7" destOrd="0" presId="urn:microsoft.com/office/officeart/2005/8/layout/list1"/>
    <dgm:cxn modelId="{17578412-B9E0-4E2C-AD5B-82C9C8BF2BA8}" type="presParOf" srcId="{EEFA0D0C-742C-44AD-A6CA-4C494C0C09C3}" destId="{F8A1E808-1A91-4DE3-BDE4-2F62D1792CB5}" srcOrd="8" destOrd="0" presId="urn:microsoft.com/office/officeart/2005/8/layout/list1"/>
    <dgm:cxn modelId="{8947C5DE-8A56-4A23-B6CB-B9A9B78D9B94}" type="presParOf" srcId="{F8A1E808-1A91-4DE3-BDE4-2F62D1792CB5}" destId="{9C750F44-5EB9-4AF8-85C9-E8E01FD728AE}" srcOrd="0" destOrd="0" presId="urn:microsoft.com/office/officeart/2005/8/layout/list1"/>
    <dgm:cxn modelId="{4E7E7ACD-3F9B-46CF-A38B-459B5B288B65}" type="presParOf" srcId="{F8A1E808-1A91-4DE3-BDE4-2F62D1792CB5}" destId="{6ABDD7D8-1E85-4975-B591-0E28B515458F}" srcOrd="1" destOrd="0" presId="urn:microsoft.com/office/officeart/2005/8/layout/list1"/>
    <dgm:cxn modelId="{706F20B5-0AA3-425A-B9F2-0F5D221AEB16}" type="presParOf" srcId="{EEFA0D0C-742C-44AD-A6CA-4C494C0C09C3}" destId="{F3E73147-A5A4-4D97-A902-3D8E11CF7345}" srcOrd="9" destOrd="0" presId="urn:microsoft.com/office/officeart/2005/8/layout/list1"/>
    <dgm:cxn modelId="{04B825EA-E67A-4EB9-B8BD-291C75C10922}" type="presParOf" srcId="{EEFA0D0C-742C-44AD-A6CA-4C494C0C09C3}" destId="{0B3B9525-6B61-4CCB-BF0E-38604235DD5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1A78C8E-A08B-4896-ADE3-3C4EABA25B6C}" type="doc">
      <dgm:prSet loTypeId="urn:microsoft.com/office/officeart/2018/5/layout/IconCircle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DA94800-2304-4972-8312-5E340B54113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Create a serverless SQL pool to query the data from Storage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9354928-DBCE-4413-80B3-5BB31DD61C09}" type="parTrans" cxnId="{80EF2B29-6B58-409D-82A6-197348C9AD74}">
      <dgm:prSet/>
      <dgm:spPr/>
      <dgm:t>
        <a:bodyPr/>
        <a:lstStyle/>
        <a:p>
          <a:endParaRPr lang="en-US"/>
        </a:p>
      </dgm:t>
    </dgm:pt>
    <dgm:pt modelId="{DDA8F770-36AC-4D21-A186-D38E2539260A}" type="sibTrans" cxnId="{80EF2B29-6B58-409D-82A6-197348C9AD74}">
      <dgm:prSet phldrT="02"/>
      <dgm:spPr/>
      <dgm:t>
        <a:bodyPr/>
        <a:lstStyle/>
        <a:p>
          <a:endParaRPr lang="en-US"/>
        </a:p>
      </dgm:t>
    </dgm:pt>
    <dgm:pt modelId="{3EB86DCE-2222-4641-877D-CED455CAD57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Created External data source and Views for each dataset.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C420AF-9793-46E9-8400-C012C8882432}" type="parTrans" cxnId="{A0159E22-D27E-44A7-BF80-6E9B6B50D2DB}">
      <dgm:prSet/>
      <dgm:spPr/>
      <dgm:t>
        <a:bodyPr/>
        <a:lstStyle/>
        <a:p>
          <a:endParaRPr lang="en-US"/>
        </a:p>
      </dgm:t>
    </dgm:pt>
    <dgm:pt modelId="{0AED6AC1-1A3F-4641-9C90-79A604B4027D}" type="sibTrans" cxnId="{A0159E22-D27E-44A7-BF80-6E9B6B50D2DB}">
      <dgm:prSet phldrT="03"/>
      <dgm:spPr/>
      <dgm:t>
        <a:bodyPr/>
        <a:lstStyle/>
        <a:p>
          <a:endParaRPr lang="en-US"/>
        </a:p>
      </dgm:t>
    </dgm:pt>
    <dgm:pt modelId="{3AD54FDE-0EE9-4261-9893-D7D11E4957A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Move the Data to Azure Synapse Storage Gen2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125833-3EC9-4623-BF5D-6E06252372FC}" type="sibTrans" cxnId="{EBDA78A7-DBD9-4837-8B47-0A7F684F9264}">
      <dgm:prSet phldrT="01"/>
      <dgm:spPr/>
      <dgm:t>
        <a:bodyPr/>
        <a:lstStyle/>
        <a:p>
          <a:endParaRPr lang="en-US" dirty="0"/>
        </a:p>
      </dgm:t>
    </dgm:pt>
    <dgm:pt modelId="{06FB6995-303B-4D22-9D92-2BCF2F12EE76}" type="parTrans" cxnId="{EBDA78A7-DBD9-4837-8B47-0A7F684F9264}">
      <dgm:prSet/>
      <dgm:spPr/>
      <dgm:t>
        <a:bodyPr/>
        <a:lstStyle/>
        <a:p>
          <a:endParaRPr lang="en-US"/>
        </a:p>
      </dgm:t>
    </dgm:pt>
    <dgm:pt modelId="{5C798F61-6C71-4721-A332-6CC10423B13D}" type="pres">
      <dgm:prSet presAssocID="{71A78C8E-A08B-4896-ADE3-3C4EABA25B6C}" presName="root" presStyleCnt="0">
        <dgm:presLayoutVars>
          <dgm:dir/>
          <dgm:resizeHandles val="exact"/>
        </dgm:presLayoutVars>
      </dgm:prSet>
      <dgm:spPr/>
    </dgm:pt>
    <dgm:pt modelId="{C2A3A2DF-D502-43A4-852B-4E74CD1B822C}" type="pres">
      <dgm:prSet presAssocID="{3AD54FDE-0EE9-4261-9893-D7D11E4957A4}" presName="compNode" presStyleCnt="0"/>
      <dgm:spPr/>
    </dgm:pt>
    <dgm:pt modelId="{95519C73-8BEC-43DF-8A37-A873725D3A7F}" type="pres">
      <dgm:prSet presAssocID="{3AD54FDE-0EE9-4261-9893-D7D11E4957A4}" presName="iconBgRect" presStyleLbl="bgShp" presStyleIdx="0" presStyleCnt="3"/>
      <dgm:spPr/>
    </dgm:pt>
    <dgm:pt modelId="{8C978277-3C66-4D4B-9280-09011E999ABE}" type="pres">
      <dgm:prSet presAssocID="{3AD54FDE-0EE9-4261-9893-D7D11E4957A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B79EE63-212F-4787-8CA3-17F4AA014058}" type="pres">
      <dgm:prSet presAssocID="{3AD54FDE-0EE9-4261-9893-D7D11E4957A4}" presName="spaceRect" presStyleCnt="0"/>
      <dgm:spPr/>
    </dgm:pt>
    <dgm:pt modelId="{AAD2EFE8-D4FD-4206-AD4A-E5DFE2915346}" type="pres">
      <dgm:prSet presAssocID="{3AD54FDE-0EE9-4261-9893-D7D11E4957A4}" presName="textRect" presStyleLbl="revTx" presStyleIdx="0" presStyleCnt="3">
        <dgm:presLayoutVars>
          <dgm:chMax val="1"/>
          <dgm:chPref val="1"/>
        </dgm:presLayoutVars>
      </dgm:prSet>
      <dgm:spPr/>
    </dgm:pt>
    <dgm:pt modelId="{BD556FAB-3070-45B8-BF72-016B54505015}" type="pres">
      <dgm:prSet presAssocID="{C6125833-3EC9-4623-BF5D-6E06252372FC}" presName="sibTrans" presStyleCnt="0"/>
      <dgm:spPr/>
    </dgm:pt>
    <dgm:pt modelId="{3B7EA286-52F1-4B59-86C0-30EDB545B6B1}" type="pres">
      <dgm:prSet presAssocID="{8DA94800-2304-4972-8312-5E340B54113A}" presName="compNode" presStyleCnt="0"/>
      <dgm:spPr/>
    </dgm:pt>
    <dgm:pt modelId="{5BF4A9C3-5D34-4680-BDC1-D37A96FE4767}" type="pres">
      <dgm:prSet presAssocID="{8DA94800-2304-4972-8312-5E340B54113A}" presName="iconBgRect" presStyleLbl="bgShp" presStyleIdx="1" presStyleCnt="3"/>
      <dgm:spPr/>
    </dgm:pt>
    <dgm:pt modelId="{364CB5C6-8BB2-4039-9329-3B072F546A8F}" type="pres">
      <dgm:prSet presAssocID="{8DA94800-2304-4972-8312-5E340B54113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2B82141F-E25D-45CE-AAF9-F0748E80EC8B}" type="pres">
      <dgm:prSet presAssocID="{8DA94800-2304-4972-8312-5E340B54113A}" presName="spaceRect" presStyleCnt="0"/>
      <dgm:spPr/>
    </dgm:pt>
    <dgm:pt modelId="{E29B9A30-1491-47E2-993A-91A0BA1004FE}" type="pres">
      <dgm:prSet presAssocID="{8DA94800-2304-4972-8312-5E340B54113A}" presName="textRect" presStyleLbl="revTx" presStyleIdx="1" presStyleCnt="3">
        <dgm:presLayoutVars>
          <dgm:chMax val="1"/>
          <dgm:chPref val="1"/>
        </dgm:presLayoutVars>
      </dgm:prSet>
      <dgm:spPr/>
    </dgm:pt>
    <dgm:pt modelId="{230C33DA-2C1B-4DB6-AB2F-799F02D40379}" type="pres">
      <dgm:prSet presAssocID="{DDA8F770-36AC-4D21-A186-D38E2539260A}" presName="sibTrans" presStyleCnt="0"/>
      <dgm:spPr/>
    </dgm:pt>
    <dgm:pt modelId="{F16C7957-8FF7-4F7A-8933-69F6BFFFFAA1}" type="pres">
      <dgm:prSet presAssocID="{3EB86DCE-2222-4641-877D-CED455CAD57B}" presName="compNode" presStyleCnt="0"/>
      <dgm:spPr/>
    </dgm:pt>
    <dgm:pt modelId="{910D574F-25A3-47E4-84A1-245FB6E0DBEC}" type="pres">
      <dgm:prSet presAssocID="{3EB86DCE-2222-4641-877D-CED455CAD57B}" presName="iconBgRect" presStyleLbl="bgShp" presStyleIdx="2" presStyleCnt="3"/>
      <dgm:spPr/>
    </dgm:pt>
    <dgm:pt modelId="{F49CF1DB-19E5-4B36-9AE1-86EA24CEB5D6}" type="pres">
      <dgm:prSet presAssocID="{3EB86DCE-2222-4641-877D-CED455CAD57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9C885837-D1E5-48D0-B6BA-7E4AA753C275}" type="pres">
      <dgm:prSet presAssocID="{3EB86DCE-2222-4641-877D-CED455CAD57B}" presName="spaceRect" presStyleCnt="0"/>
      <dgm:spPr/>
    </dgm:pt>
    <dgm:pt modelId="{C484CC0B-0D98-4A1A-B6ED-5B740A897DE2}" type="pres">
      <dgm:prSet presAssocID="{3EB86DCE-2222-4641-877D-CED455CAD57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0159E22-D27E-44A7-BF80-6E9B6B50D2DB}" srcId="{71A78C8E-A08B-4896-ADE3-3C4EABA25B6C}" destId="{3EB86DCE-2222-4641-877D-CED455CAD57B}" srcOrd="2" destOrd="0" parTransId="{5DC420AF-9793-46E9-8400-C012C8882432}" sibTransId="{0AED6AC1-1A3F-4641-9C90-79A604B4027D}"/>
    <dgm:cxn modelId="{80EF2B29-6B58-409D-82A6-197348C9AD74}" srcId="{71A78C8E-A08B-4896-ADE3-3C4EABA25B6C}" destId="{8DA94800-2304-4972-8312-5E340B54113A}" srcOrd="1" destOrd="0" parTransId="{B9354928-DBCE-4413-80B3-5BB31DD61C09}" sibTransId="{DDA8F770-36AC-4D21-A186-D38E2539260A}"/>
    <dgm:cxn modelId="{4F096861-D9A8-4240-9180-C5665A83881D}" type="presOf" srcId="{71A78C8E-A08B-4896-ADE3-3C4EABA25B6C}" destId="{5C798F61-6C71-4721-A332-6CC10423B13D}" srcOrd="0" destOrd="0" presId="urn:microsoft.com/office/officeart/2018/5/layout/IconCircleLabelList"/>
    <dgm:cxn modelId="{7A78F99F-1130-408A-84AE-CE0E0858931F}" type="presOf" srcId="{3AD54FDE-0EE9-4261-9893-D7D11E4957A4}" destId="{AAD2EFE8-D4FD-4206-AD4A-E5DFE2915346}" srcOrd="0" destOrd="0" presId="urn:microsoft.com/office/officeart/2018/5/layout/IconCircleLabelList"/>
    <dgm:cxn modelId="{EBDA78A7-DBD9-4837-8B47-0A7F684F9264}" srcId="{71A78C8E-A08B-4896-ADE3-3C4EABA25B6C}" destId="{3AD54FDE-0EE9-4261-9893-D7D11E4957A4}" srcOrd="0" destOrd="0" parTransId="{06FB6995-303B-4D22-9D92-2BCF2F12EE76}" sibTransId="{C6125833-3EC9-4623-BF5D-6E06252372FC}"/>
    <dgm:cxn modelId="{8647DDCF-C88F-4D7E-8790-E62C8AE6345F}" type="presOf" srcId="{8DA94800-2304-4972-8312-5E340B54113A}" destId="{E29B9A30-1491-47E2-993A-91A0BA1004FE}" srcOrd="0" destOrd="0" presId="urn:microsoft.com/office/officeart/2018/5/layout/IconCircleLabelList"/>
    <dgm:cxn modelId="{6DA0E3E4-FFF1-4410-B3AA-A230132D273E}" type="presOf" srcId="{3EB86DCE-2222-4641-877D-CED455CAD57B}" destId="{C484CC0B-0D98-4A1A-B6ED-5B740A897DE2}" srcOrd="0" destOrd="0" presId="urn:microsoft.com/office/officeart/2018/5/layout/IconCircleLabelList"/>
    <dgm:cxn modelId="{BB7E437B-70AA-422A-95E8-E8123FF222D8}" type="presParOf" srcId="{5C798F61-6C71-4721-A332-6CC10423B13D}" destId="{C2A3A2DF-D502-43A4-852B-4E74CD1B822C}" srcOrd="0" destOrd="0" presId="urn:microsoft.com/office/officeart/2018/5/layout/IconCircleLabelList"/>
    <dgm:cxn modelId="{EE99A2C6-D4AD-429F-A0D2-58930FBBC73D}" type="presParOf" srcId="{C2A3A2DF-D502-43A4-852B-4E74CD1B822C}" destId="{95519C73-8BEC-43DF-8A37-A873725D3A7F}" srcOrd="0" destOrd="0" presId="urn:microsoft.com/office/officeart/2018/5/layout/IconCircleLabelList"/>
    <dgm:cxn modelId="{377B3553-BAB5-4519-B22F-D62126A82D94}" type="presParOf" srcId="{C2A3A2DF-D502-43A4-852B-4E74CD1B822C}" destId="{8C978277-3C66-4D4B-9280-09011E999ABE}" srcOrd="1" destOrd="0" presId="urn:microsoft.com/office/officeart/2018/5/layout/IconCircleLabelList"/>
    <dgm:cxn modelId="{E14B3ADC-6773-4427-9569-F87FB4D14DA8}" type="presParOf" srcId="{C2A3A2DF-D502-43A4-852B-4E74CD1B822C}" destId="{DB79EE63-212F-4787-8CA3-17F4AA014058}" srcOrd="2" destOrd="0" presId="urn:microsoft.com/office/officeart/2018/5/layout/IconCircleLabelList"/>
    <dgm:cxn modelId="{B1D6E328-540D-4E8A-8491-78803D4B93F7}" type="presParOf" srcId="{C2A3A2DF-D502-43A4-852B-4E74CD1B822C}" destId="{AAD2EFE8-D4FD-4206-AD4A-E5DFE2915346}" srcOrd="3" destOrd="0" presId="urn:microsoft.com/office/officeart/2018/5/layout/IconCircleLabelList"/>
    <dgm:cxn modelId="{36AC0742-774B-46BD-93F5-49BC5622B47B}" type="presParOf" srcId="{5C798F61-6C71-4721-A332-6CC10423B13D}" destId="{BD556FAB-3070-45B8-BF72-016B54505015}" srcOrd="1" destOrd="0" presId="urn:microsoft.com/office/officeart/2018/5/layout/IconCircleLabelList"/>
    <dgm:cxn modelId="{F8D06252-B711-4888-A00B-105EA42E3E18}" type="presParOf" srcId="{5C798F61-6C71-4721-A332-6CC10423B13D}" destId="{3B7EA286-52F1-4B59-86C0-30EDB545B6B1}" srcOrd="2" destOrd="0" presId="urn:microsoft.com/office/officeart/2018/5/layout/IconCircleLabelList"/>
    <dgm:cxn modelId="{DE95F4D4-66CF-4AAF-B6F0-8F868C64A659}" type="presParOf" srcId="{3B7EA286-52F1-4B59-86C0-30EDB545B6B1}" destId="{5BF4A9C3-5D34-4680-BDC1-D37A96FE4767}" srcOrd="0" destOrd="0" presId="urn:microsoft.com/office/officeart/2018/5/layout/IconCircleLabelList"/>
    <dgm:cxn modelId="{6AE6BDA8-2B3E-4270-90A1-41A74922A30F}" type="presParOf" srcId="{3B7EA286-52F1-4B59-86C0-30EDB545B6B1}" destId="{364CB5C6-8BB2-4039-9329-3B072F546A8F}" srcOrd="1" destOrd="0" presId="urn:microsoft.com/office/officeart/2018/5/layout/IconCircleLabelList"/>
    <dgm:cxn modelId="{65070970-9C94-4DD3-8322-87E61CD6B38F}" type="presParOf" srcId="{3B7EA286-52F1-4B59-86C0-30EDB545B6B1}" destId="{2B82141F-E25D-45CE-AAF9-F0748E80EC8B}" srcOrd="2" destOrd="0" presId="urn:microsoft.com/office/officeart/2018/5/layout/IconCircleLabelList"/>
    <dgm:cxn modelId="{62F60CD6-B11D-465F-BBC0-A7C2B918AF81}" type="presParOf" srcId="{3B7EA286-52F1-4B59-86C0-30EDB545B6B1}" destId="{E29B9A30-1491-47E2-993A-91A0BA1004FE}" srcOrd="3" destOrd="0" presId="urn:microsoft.com/office/officeart/2018/5/layout/IconCircleLabelList"/>
    <dgm:cxn modelId="{B0C578B2-7252-4A82-805F-9F4D47A116C8}" type="presParOf" srcId="{5C798F61-6C71-4721-A332-6CC10423B13D}" destId="{230C33DA-2C1B-4DB6-AB2F-799F02D40379}" srcOrd="3" destOrd="0" presId="urn:microsoft.com/office/officeart/2018/5/layout/IconCircleLabelList"/>
    <dgm:cxn modelId="{FD568FBA-E6FE-43C6-933F-FAFA12ED66F0}" type="presParOf" srcId="{5C798F61-6C71-4721-A332-6CC10423B13D}" destId="{F16C7957-8FF7-4F7A-8933-69F6BFFFFAA1}" srcOrd="4" destOrd="0" presId="urn:microsoft.com/office/officeart/2018/5/layout/IconCircleLabelList"/>
    <dgm:cxn modelId="{204BA711-7416-4391-8F38-0DC38912442F}" type="presParOf" srcId="{F16C7957-8FF7-4F7A-8933-69F6BFFFFAA1}" destId="{910D574F-25A3-47E4-84A1-245FB6E0DBEC}" srcOrd="0" destOrd="0" presId="urn:microsoft.com/office/officeart/2018/5/layout/IconCircleLabelList"/>
    <dgm:cxn modelId="{E69069DE-4900-4C55-B3AA-E24DC02E0B41}" type="presParOf" srcId="{F16C7957-8FF7-4F7A-8933-69F6BFFFFAA1}" destId="{F49CF1DB-19E5-4B36-9AE1-86EA24CEB5D6}" srcOrd="1" destOrd="0" presId="urn:microsoft.com/office/officeart/2018/5/layout/IconCircleLabelList"/>
    <dgm:cxn modelId="{27ABA7D9-8619-4ADA-BC5C-C821D3266F96}" type="presParOf" srcId="{F16C7957-8FF7-4F7A-8933-69F6BFFFFAA1}" destId="{9C885837-D1E5-48D0-B6BA-7E4AA753C275}" srcOrd="2" destOrd="0" presId="urn:microsoft.com/office/officeart/2018/5/layout/IconCircleLabelList"/>
    <dgm:cxn modelId="{09CD892A-03A5-434D-AC0A-EBAFEA7195D5}" type="presParOf" srcId="{F16C7957-8FF7-4F7A-8933-69F6BFFFFAA1}" destId="{C484CC0B-0D98-4A1A-B6ED-5B740A897DE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D5E0BD-AE65-4F6E-A02F-B11520E23FC5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71D9823-38E2-492F-86CB-1B602566C7FD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Collection of Software Services, Apps</a:t>
          </a:r>
        </a:p>
      </dgm:t>
    </dgm:pt>
    <dgm:pt modelId="{2EF6B2C2-2C3E-4B13-A700-0B307BFA2AFE}" type="parTrans" cxnId="{5403944A-8395-4E42-A26B-D8B3E1017B40}">
      <dgm:prSet/>
      <dgm:spPr/>
      <dgm:t>
        <a:bodyPr/>
        <a:lstStyle/>
        <a:p>
          <a:endParaRPr lang="en-US"/>
        </a:p>
      </dgm:t>
    </dgm:pt>
    <dgm:pt modelId="{036C7C8F-8317-49AD-9448-D92D0CD5526C}" type="sibTrans" cxnId="{5403944A-8395-4E42-A26B-D8B3E1017B40}">
      <dgm:prSet/>
      <dgm:spPr/>
      <dgm:t>
        <a:bodyPr/>
        <a:lstStyle/>
        <a:p>
          <a:endParaRPr lang="en-US"/>
        </a:p>
      </dgm:t>
    </dgm:pt>
    <dgm:pt modelId="{525B6DD9-CA7A-49CE-B6DB-16067FE8B3DB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Turns unrelated data sources into interactive visual insights.</a:t>
          </a:r>
        </a:p>
      </dgm:t>
    </dgm:pt>
    <dgm:pt modelId="{C4BC8AD3-B194-4928-8E50-C6DCF3FF65A5}" type="parTrans" cxnId="{4DC54D1A-9BFA-4159-9125-B95B80C0BE9F}">
      <dgm:prSet/>
      <dgm:spPr/>
      <dgm:t>
        <a:bodyPr/>
        <a:lstStyle/>
        <a:p>
          <a:endParaRPr lang="en-US"/>
        </a:p>
      </dgm:t>
    </dgm:pt>
    <dgm:pt modelId="{9263D267-F8F3-4B12-89C6-F2854B448F50}" type="sibTrans" cxnId="{4DC54D1A-9BFA-4159-9125-B95B80C0BE9F}">
      <dgm:prSet/>
      <dgm:spPr/>
      <dgm:t>
        <a:bodyPr/>
        <a:lstStyle/>
        <a:p>
          <a:endParaRPr lang="en-US"/>
        </a:p>
      </dgm:t>
    </dgm:pt>
    <dgm:pt modelId="{77F3C736-62F6-41E3-A405-33C5686ECE0F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Helps to gain deeper data knowledge</a:t>
          </a:r>
        </a:p>
      </dgm:t>
    </dgm:pt>
    <dgm:pt modelId="{4443EEEB-AE02-4C0F-8554-7D55B270AD75}" type="parTrans" cxnId="{C327CCF4-CC99-412E-BA4C-D09FB9CE8957}">
      <dgm:prSet/>
      <dgm:spPr/>
      <dgm:t>
        <a:bodyPr/>
        <a:lstStyle/>
        <a:p>
          <a:endParaRPr lang="en-US"/>
        </a:p>
      </dgm:t>
    </dgm:pt>
    <dgm:pt modelId="{FA4069FE-D154-4824-8103-8778A3D171FC}" type="sibTrans" cxnId="{C327CCF4-CC99-412E-BA4C-D09FB9CE8957}">
      <dgm:prSet/>
      <dgm:spPr/>
      <dgm:t>
        <a:bodyPr/>
        <a:lstStyle/>
        <a:p>
          <a:endParaRPr lang="en-US"/>
        </a:p>
      </dgm:t>
    </dgm:pt>
    <dgm:pt modelId="{EECF3F73-F706-4163-80AC-F2911DAA84CD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End to End data protection</a:t>
          </a:r>
        </a:p>
      </dgm:t>
    </dgm:pt>
    <dgm:pt modelId="{44A6532A-A071-4140-B709-304B1CADCA7E}" type="parTrans" cxnId="{AE949CAC-57E9-49C9-A147-8549ADE32FFD}">
      <dgm:prSet/>
      <dgm:spPr/>
      <dgm:t>
        <a:bodyPr/>
        <a:lstStyle/>
        <a:p>
          <a:endParaRPr lang="en-US"/>
        </a:p>
      </dgm:t>
    </dgm:pt>
    <dgm:pt modelId="{C33E3612-1F56-48C9-B891-69B32C672680}" type="sibTrans" cxnId="{AE949CAC-57E9-49C9-A147-8549ADE32FFD}">
      <dgm:prSet/>
      <dgm:spPr/>
      <dgm:t>
        <a:bodyPr/>
        <a:lstStyle/>
        <a:p>
          <a:endParaRPr lang="en-US"/>
        </a:p>
      </dgm:t>
    </dgm:pt>
    <dgm:pt modelId="{6502CB6E-147F-4CBF-8B83-85AA3E88BCF6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Better together</a:t>
          </a:r>
        </a:p>
      </dgm:t>
    </dgm:pt>
    <dgm:pt modelId="{38B0E6CC-6051-4027-AFF1-EBBFF560D413}" type="parTrans" cxnId="{9B4C8258-03B8-40F2-A026-9ECD89141392}">
      <dgm:prSet/>
      <dgm:spPr/>
      <dgm:t>
        <a:bodyPr/>
        <a:lstStyle/>
        <a:p>
          <a:endParaRPr lang="en-US"/>
        </a:p>
      </dgm:t>
    </dgm:pt>
    <dgm:pt modelId="{7CED53F2-3D8B-4698-A48C-42C4229E7F73}" type="sibTrans" cxnId="{9B4C8258-03B8-40F2-A026-9ECD89141392}">
      <dgm:prSet/>
      <dgm:spPr/>
      <dgm:t>
        <a:bodyPr/>
        <a:lstStyle/>
        <a:p>
          <a:endParaRPr lang="en-US"/>
        </a:p>
      </dgm:t>
    </dgm:pt>
    <dgm:pt modelId="{38CE12AC-EEE2-4592-9F8F-6DD081EE4194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Extensive Data Connectors</a:t>
          </a:r>
        </a:p>
      </dgm:t>
    </dgm:pt>
    <dgm:pt modelId="{C38C9FF0-5FCC-4A27-ADB8-19700BB8CBC6}" type="parTrans" cxnId="{DFE8205F-8882-4967-A5FD-F1827F89EAB0}">
      <dgm:prSet/>
      <dgm:spPr/>
      <dgm:t>
        <a:bodyPr/>
        <a:lstStyle/>
        <a:p>
          <a:endParaRPr lang="en-US"/>
        </a:p>
      </dgm:t>
    </dgm:pt>
    <dgm:pt modelId="{A6CC4B33-1DEF-45F4-BE63-1BE8528642A2}" type="sibTrans" cxnId="{DFE8205F-8882-4967-A5FD-F1827F89EAB0}">
      <dgm:prSet/>
      <dgm:spPr/>
      <dgm:t>
        <a:bodyPr/>
        <a:lstStyle/>
        <a:p>
          <a:endParaRPr lang="en-US"/>
        </a:p>
      </dgm:t>
    </dgm:pt>
    <dgm:pt modelId="{3A7E8DA4-F986-455F-8A20-AAA121541F9F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Excel data, CSV data etc.., </a:t>
          </a:r>
        </a:p>
      </dgm:t>
    </dgm:pt>
    <dgm:pt modelId="{26E19F65-9DF8-436D-ABDE-F94596A62E71}" type="parTrans" cxnId="{FDF4C5AD-766B-47A2-B69F-73C418DAE17F}">
      <dgm:prSet/>
      <dgm:spPr/>
      <dgm:t>
        <a:bodyPr/>
        <a:lstStyle/>
        <a:p>
          <a:endParaRPr lang="en-US"/>
        </a:p>
      </dgm:t>
    </dgm:pt>
    <dgm:pt modelId="{765D8248-4A1D-49A3-9CAB-6DD96AEC67EC}" type="sibTrans" cxnId="{FDF4C5AD-766B-47A2-B69F-73C418DAE17F}">
      <dgm:prSet/>
      <dgm:spPr/>
      <dgm:t>
        <a:bodyPr/>
        <a:lstStyle/>
        <a:p>
          <a:endParaRPr lang="en-US"/>
        </a:p>
      </dgm:t>
    </dgm:pt>
    <dgm:pt modelId="{2C826700-4FD2-494E-83D9-5BCD29EFFAF7}" type="pres">
      <dgm:prSet presAssocID="{4CD5E0BD-AE65-4F6E-A02F-B11520E23FC5}" presName="diagram" presStyleCnt="0">
        <dgm:presLayoutVars>
          <dgm:dir/>
          <dgm:resizeHandles val="exact"/>
        </dgm:presLayoutVars>
      </dgm:prSet>
      <dgm:spPr/>
    </dgm:pt>
    <dgm:pt modelId="{99B2DF86-71A0-4336-96B8-66A2B250A61C}" type="pres">
      <dgm:prSet presAssocID="{271D9823-38E2-492F-86CB-1B602566C7FD}" presName="node" presStyleLbl="node1" presStyleIdx="0" presStyleCnt="7">
        <dgm:presLayoutVars>
          <dgm:bulletEnabled val="1"/>
        </dgm:presLayoutVars>
      </dgm:prSet>
      <dgm:spPr/>
    </dgm:pt>
    <dgm:pt modelId="{1DE3C5CE-0900-4852-A05D-07118343E1B4}" type="pres">
      <dgm:prSet presAssocID="{036C7C8F-8317-49AD-9448-D92D0CD5526C}" presName="sibTrans" presStyleCnt="0"/>
      <dgm:spPr/>
    </dgm:pt>
    <dgm:pt modelId="{786EAA28-5062-4F41-8836-EFED0F747B62}" type="pres">
      <dgm:prSet presAssocID="{525B6DD9-CA7A-49CE-B6DB-16067FE8B3DB}" presName="node" presStyleLbl="node1" presStyleIdx="1" presStyleCnt="7">
        <dgm:presLayoutVars>
          <dgm:bulletEnabled val="1"/>
        </dgm:presLayoutVars>
      </dgm:prSet>
      <dgm:spPr/>
    </dgm:pt>
    <dgm:pt modelId="{249543D4-7C7B-4562-B3C0-20B96828FCAD}" type="pres">
      <dgm:prSet presAssocID="{9263D267-F8F3-4B12-89C6-F2854B448F50}" presName="sibTrans" presStyleCnt="0"/>
      <dgm:spPr/>
    </dgm:pt>
    <dgm:pt modelId="{977E5230-0D25-441B-9976-32B3EFC6ED90}" type="pres">
      <dgm:prSet presAssocID="{77F3C736-62F6-41E3-A405-33C5686ECE0F}" presName="node" presStyleLbl="node1" presStyleIdx="2" presStyleCnt="7">
        <dgm:presLayoutVars>
          <dgm:bulletEnabled val="1"/>
        </dgm:presLayoutVars>
      </dgm:prSet>
      <dgm:spPr/>
    </dgm:pt>
    <dgm:pt modelId="{67C0332F-AC12-44BB-9E4D-65F89720E899}" type="pres">
      <dgm:prSet presAssocID="{FA4069FE-D154-4824-8103-8778A3D171FC}" presName="sibTrans" presStyleCnt="0"/>
      <dgm:spPr/>
    </dgm:pt>
    <dgm:pt modelId="{C751B606-B592-416B-89B5-70B366D7A280}" type="pres">
      <dgm:prSet presAssocID="{EECF3F73-F706-4163-80AC-F2911DAA84CD}" presName="node" presStyleLbl="node1" presStyleIdx="3" presStyleCnt="7">
        <dgm:presLayoutVars>
          <dgm:bulletEnabled val="1"/>
        </dgm:presLayoutVars>
      </dgm:prSet>
      <dgm:spPr/>
    </dgm:pt>
    <dgm:pt modelId="{286AD251-B97E-4004-A36C-A0E6FE32235C}" type="pres">
      <dgm:prSet presAssocID="{C33E3612-1F56-48C9-B891-69B32C672680}" presName="sibTrans" presStyleCnt="0"/>
      <dgm:spPr/>
    </dgm:pt>
    <dgm:pt modelId="{847063D0-AB21-49AB-BDBD-9DF3EF16EB55}" type="pres">
      <dgm:prSet presAssocID="{6502CB6E-147F-4CBF-8B83-85AA3E88BCF6}" presName="node" presStyleLbl="node1" presStyleIdx="4" presStyleCnt="7">
        <dgm:presLayoutVars>
          <dgm:bulletEnabled val="1"/>
        </dgm:presLayoutVars>
      </dgm:prSet>
      <dgm:spPr/>
    </dgm:pt>
    <dgm:pt modelId="{0509FB5E-7A0F-4E92-9453-570753412EF3}" type="pres">
      <dgm:prSet presAssocID="{7CED53F2-3D8B-4698-A48C-42C4229E7F73}" presName="sibTrans" presStyleCnt="0"/>
      <dgm:spPr/>
    </dgm:pt>
    <dgm:pt modelId="{89DC57FB-7930-4F62-8001-96ECE55787EC}" type="pres">
      <dgm:prSet presAssocID="{38CE12AC-EEE2-4592-9F8F-6DD081EE4194}" presName="node" presStyleLbl="node1" presStyleIdx="5" presStyleCnt="7">
        <dgm:presLayoutVars>
          <dgm:bulletEnabled val="1"/>
        </dgm:presLayoutVars>
      </dgm:prSet>
      <dgm:spPr/>
    </dgm:pt>
    <dgm:pt modelId="{5716073E-A431-4164-A613-EA43965677FB}" type="pres">
      <dgm:prSet presAssocID="{A6CC4B33-1DEF-45F4-BE63-1BE8528642A2}" presName="sibTrans" presStyleCnt="0"/>
      <dgm:spPr/>
    </dgm:pt>
    <dgm:pt modelId="{B2F2EC68-4EB7-4ACF-A79B-F6D421664E35}" type="pres">
      <dgm:prSet presAssocID="{3A7E8DA4-F986-455F-8A20-AAA121541F9F}" presName="node" presStyleLbl="node1" presStyleIdx="6" presStyleCnt="7">
        <dgm:presLayoutVars>
          <dgm:bulletEnabled val="1"/>
        </dgm:presLayoutVars>
      </dgm:prSet>
      <dgm:spPr/>
    </dgm:pt>
  </dgm:ptLst>
  <dgm:cxnLst>
    <dgm:cxn modelId="{4DC54D1A-9BFA-4159-9125-B95B80C0BE9F}" srcId="{4CD5E0BD-AE65-4F6E-A02F-B11520E23FC5}" destId="{525B6DD9-CA7A-49CE-B6DB-16067FE8B3DB}" srcOrd="1" destOrd="0" parTransId="{C4BC8AD3-B194-4928-8E50-C6DCF3FF65A5}" sibTransId="{9263D267-F8F3-4B12-89C6-F2854B448F50}"/>
    <dgm:cxn modelId="{DFE8205F-8882-4967-A5FD-F1827F89EAB0}" srcId="{4CD5E0BD-AE65-4F6E-A02F-B11520E23FC5}" destId="{38CE12AC-EEE2-4592-9F8F-6DD081EE4194}" srcOrd="5" destOrd="0" parTransId="{C38C9FF0-5FCC-4A27-ADB8-19700BB8CBC6}" sibTransId="{A6CC4B33-1DEF-45F4-BE63-1BE8528642A2}"/>
    <dgm:cxn modelId="{2A3E8266-CD06-47EE-87A0-EF3EF02386F9}" type="presOf" srcId="{38CE12AC-EEE2-4592-9F8F-6DD081EE4194}" destId="{89DC57FB-7930-4F62-8001-96ECE55787EC}" srcOrd="0" destOrd="0" presId="urn:microsoft.com/office/officeart/2005/8/layout/default"/>
    <dgm:cxn modelId="{5403944A-8395-4E42-A26B-D8B3E1017B40}" srcId="{4CD5E0BD-AE65-4F6E-A02F-B11520E23FC5}" destId="{271D9823-38E2-492F-86CB-1B602566C7FD}" srcOrd="0" destOrd="0" parTransId="{2EF6B2C2-2C3E-4B13-A700-0B307BFA2AFE}" sibTransId="{036C7C8F-8317-49AD-9448-D92D0CD5526C}"/>
    <dgm:cxn modelId="{9B4C8258-03B8-40F2-A026-9ECD89141392}" srcId="{4CD5E0BD-AE65-4F6E-A02F-B11520E23FC5}" destId="{6502CB6E-147F-4CBF-8B83-85AA3E88BCF6}" srcOrd="4" destOrd="0" parTransId="{38B0E6CC-6051-4027-AFF1-EBBFF560D413}" sibTransId="{7CED53F2-3D8B-4698-A48C-42C4229E7F73}"/>
    <dgm:cxn modelId="{2E4DD584-CAA1-49CE-A200-0E185799B722}" type="presOf" srcId="{3A7E8DA4-F986-455F-8A20-AAA121541F9F}" destId="{B2F2EC68-4EB7-4ACF-A79B-F6D421664E35}" srcOrd="0" destOrd="0" presId="urn:microsoft.com/office/officeart/2005/8/layout/default"/>
    <dgm:cxn modelId="{B6101B93-9CBF-43F7-B2E6-FFC49B8DACD7}" type="presOf" srcId="{77F3C736-62F6-41E3-A405-33C5686ECE0F}" destId="{977E5230-0D25-441B-9976-32B3EFC6ED90}" srcOrd="0" destOrd="0" presId="urn:microsoft.com/office/officeart/2005/8/layout/default"/>
    <dgm:cxn modelId="{AE949CAC-57E9-49C9-A147-8549ADE32FFD}" srcId="{4CD5E0BD-AE65-4F6E-A02F-B11520E23FC5}" destId="{EECF3F73-F706-4163-80AC-F2911DAA84CD}" srcOrd="3" destOrd="0" parTransId="{44A6532A-A071-4140-B709-304B1CADCA7E}" sibTransId="{C33E3612-1F56-48C9-B891-69B32C672680}"/>
    <dgm:cxn modelId="{FDF4C5AD-766B-47A2-B69F-73C418DAE17F}" srcId="{4CD5E0BD-AE65-4F6E-A02F-B11520E23FC5}" destId="{3A7E8DA4-F986-455F-8A20-AAA121541F9F}" srcOrd="6" destOrd="0" parTransId="{26E19F65-9DF8-436D-ABDE-F94596A62E71}" sibTransId="{765D8248-4A1D-49A3-9CAB-6DD96AEC67EC}"/>
    <dgm:cxn modelId="{28EEB5C7-E520-437B-9483-6E746BFE48D2}" type="presOf" srcId="{4CD5E0BD-AE65-4F6E-A02F-B11520E23FC5}" destId="{2C826700-4FD2-494E-83D9-5BCD29EFFAF7}" srcOrd="0" destOrd="0" presId="urn:microsoft.com/office/officeart/2005/8/layout/default"/>
    <dgm:cxn modelId="{7BBCC6CB-BAB3-4DFE-ABA3-CEBC20140D65}" type="presOf" srcId="{EECF3F73-F706-4163-80AC-F2911DAA84CD}" destId="{C751B606-B592-416B-89B5-70B366D7A280}" srcOrd="0" destOrd="0" presId="urn:microsoft.com/office/officeart/2005/8/layout/default"/>
    <dgm:cxn modelId="{C8236AD2-7361-4140-A362-E9DBFC091270}" type="presOf" srcId="{6502CB6E-147F-4CBF-8B83-85AA3E88BCF6}" destId="{847063D0-AB21-49AB-BDBD-9DF3EF16EB55}" srcOrd="0" destOrd="0" presId="urn:microsoft.com/office/officeart/2005/8/layout/default"/>
    <dgm:cxn modelId="{9C5E5FDD-7706-4C93-A828-BE5DB36C6F3A}" type="presOf" srcId="{525B6DD9-CA7A-49CE-B6DB-16067FE8B3DB}" destId="{786EAA28-5062-4F41-8836-EFED0F747B62}" srcOrd="0" destOrd="0" presId="urn:microsoft.com/office/officeart/2005/8/layout/default"/>
    <dgm:cxn modelId="{C327CCF4-CC99-412E-BA4C-D09FB9CE8957}" srcId="{4CD5E0BD-AE65-4F6E-A02F-B11520E23FC5}" destId="{77F3C736-62F6-41E3-A405-33C5686ECE0F}" srcOrd="2" destOrd="0" parTransId="{4443EEEB-AE02-4C0F-8554-7D55B270AD75}" sibTransId="{FA4069FE-D154-4824-8103-8778A3D171FC}"/>
    <dgm:cxn modelId="{894C5DFE-AB77-4CB2-843B-B103701DA612}" type="presOf" srcId="{271D9823-38E2-492F-86CB-1B602566C7FD}" destId="{99B2DF86-71A0-4336-96B8-66A2B250A61C}" srcOrd="0" destOrd="0" presId="urn:microsoft.com/office/officeart/2005/8/layout/default"/>
    <dgm:cxn modelId="{7E66ED01-F395-428F-B17B-40F5986603E6}" type="presParOf" srcId="{2C826700-4FD2-494E-83D9-5BCD29EFFAF7}" destId="{99B2DF86-71A0-4336-96B8-66A2B250A61C}" srcOrd="0" destOrd="0" presId="urn:microsoft.com/office/officeart/2005/8/layout/default"/>
    <dgm:cxn modelId="{CEBBDD95-339E-4D51-A497-DA68D4B8AE70}" type="presParOf" srcId="{2C826700-4FD2-494E-83D9-5BCD29EFFAF7}" destId="{1DE3C5CE-0900-4852-A05D-07118343E1B4}" srcOrd="1" destOrd="0" presId="urn:microsoft.com/office/officeart/2005/8/layout/default"/>
    <dgm:cxn modelId="{57FC5FC6-444B-4015-AAD4-129964EF9BFA}" type="presParOf" srcId="{2C826700-4FD2-494E-83D9-5BCD29EFFAF7}" destId="{786EAA28-5062-4F41-8836-EFED0F747B62}" srcOrd="2" destOrd="0" presId="urn:microsoft.com/office/officeart/2005/8/layout/default"/>
    <dgm:cxn modelId="{78E0EAFE-E03F-4CE6-AFA0-2D5EB71E8966}" type="presParOf" srcId="{2C826700-4FD2-494E-83D9-5BCD29EFFAF7}" destId="{249543D4-7C7B-4562-B3C0-20B96828FCAD}" srcOrd="3" destOrd="0" presId="urn:microsoft.com/office/officeart/2005/8/layout/default"/>
    <dgm:cxn modelId="{13E24545-D51F-4B1E-9134-26A4C882794E}" type="presParOf" srcId="{2C826700-4FD2-494E-83D9-5BCD29EFFAF7}" destId="{977E5230-0D25-441B-9976-32B3EFC6ED90}" srcOrd="4" destOrd="0" presId="urn:microsoft.com/office/officeart/2005/8/layout/default"/>
    <dgm:cxn modelId="{B704B87A-C71F-4BDA-95D8-E0F653D674F6}" type="presParOf" srcId="{2C826700-4FD2-494E-83D9-5BCD29EFFAF7}" destId="{67C0332F-AC12-44BB-9E4D-65F89720E899}" srcOrd="5" destOrd="0" presId="urn:microsoft.com/office/officeart/2005/8/layout/default"/>
    <dgm:cxn modelId="{BF4FBCC6-DCBD-442F-8349-B1F2013AC5C8}" type="presParOf" srcId="{2C826700-4FD2-494E-83D9-5BCD29EFFAF7}" destId="{C751B606-B592-416B-89B5-70B366D7A280}" srcOrd="6" destOrd="0" presId="urn:microsoft.com/office/officeart/2005/8/layout/default"/>
    <dgm:cxn modelId="{44D78B68-46BF-49B8-9268-CD5480EF2DF3}" type="presParOf" srcId="{2C826700-4FD2-494E-83D9-5BCD29EFFAF7}" destId="{286AD251-B97E-4004-A36C-A0E6FE32235C}" srcOrd="7" destOrd="0" presId="urn:microsoft.com/office/officeart/2005/8/layout/default"/>
    <dgm:cxn modelId="{ECDB5344-3FC0-47B4-B78B-8F24B52BDA9F}" type="presParOf" srcId="{2C826700-4FD2-494E-83D9-5BCD29EFFAF7}" destId="{847063D0-AB21-49AB-BDBD-9DF3EF16EB55}" srcOrd="8" destOrd="0" presId="urn:microsoft.com/office/officeart/2005/8/layout/default"/>
    <dgm:cxn modelId="{EAC5C6DA-D563-4B2F-AD69-4E9FA36C30C8}" type="presParOf" srcId="{2C826700-4FD2-494E-83D9-5BCD29EFFAF7}" destId="{0509FB5E-7A0F-4E92-9453-570753412EF3}" srcOrd="9" destOrd="0" presId="urn:microsoft.com/office/officeart/2005/8/layout/default"/>
    <dgm:cxn modelId="{2C527367-4CF1-4A38-9298-553026050F21}" type="presParOf" srcId="{2C826700-4FD2-494E-83D9-5BCD29EFFAF7}" destId="{89DC57FB-7930-4F62-8001-96ECE55787EC}" srcOrd="10" destOrd="0" presId="urn:microsoft.com/office/officeart/2005/8/layout/default"/>
    <dgm:cxn modelId="{E0292F93-EC3C-489F-AEE0-20B776B8448B}" type="presParOf" srcId="{2C826700-4FD2-494E-83D9-5BCD29EFFAF7}" destId="{5716073E-A431-4164-A613-EA43965677FB}" srcOrd="11" destOrd="0" presId="urn:microsoft.com/office/officeart/2005/8/layout/default"/>
    <dgm:cxn modelId="{6101AD45-2EE5-4A45-8A2B-4CA77BC1F677}" type="presParOf" srcId="{2C826700-4FD2-494E-83D9-5BCD29EFFAF7}" destId="{B2F2EC68-4EB7-4ACF-A79B-F6D421664E3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FB54C7-3007-408B-9AB9-19722D34C178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90E364D-084F-4AD3-9D77-EBC439FF69FF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Ordinary Least Squares(OLS) Regression model</a:t>
          </a:r>
        </a:p>
      </dgm:t>
    </dgm:pt>
    <dgm:pt modelId="{2A6013F2-E356-4419-9136-DD9A6381AA98}" type="parTrans" cxnId="{334A232B-C9C7-4CFD-8283-109CC768353E}">
      <dgm:prSet/>
      <dgm:spPr/>
      <dgm:t>
        <a:bodyPr/>
        <a:lstStyle/>
        <a:p>
          <a:endParaRPr lang="en-US"/>
        </a:p>
      </dgm:t>
    </dgm:pt>
    <dgm:pt modelId="{E493E1C6-0DB4-42EA-BD8E-87979284480A}" type="sibTrans" cxnId="{334A232B-C9C7-4CFD-8283-109CC768353E}">
      <dgm:prSet/>
      <dgm:spPr/>
      <dgm:t>
        <a:bodyPr/>
        <a:lstStyle/>
        <a:p>
          <a:endParaRPr lang="en-US"/>
        </a:p>
      </dgm:t>
    </dgm:pt>
    <dgm:pt modelId="{6C4F7FB2-F7AD-4740-AEBC-78CE841BAD7D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Linear Regression model</a:t>
          </a:r>
        </a:p>
      </dgm:t>
    </dgm:pt>
    <dgm:pt modelId="{FFB51BAE-AE63-41BF-826F-A836E299E806}" type="parTrans" cxnId="{FAFD0C36-8D5A-4216-AA53-A7348D281FC4}">
      <dgm:prSet/>
      <dgm:spPr/>
      <dgm:t>
        <a:bodyPr/>
        <a:lstStyle/>
        <a:p>
          <a:endParaRPr lang="en-US"/>
        </a:p>
      </dgm:t>
    </dgm:pt>
    <dgm:pt modelId="{8369EAF0-5BAA-4606-9824-CC66BE2F7CEA}" type="sibTrans" cxnId="{FAFD0C36-8D5A-4216-AA53-A7348D281FC4}">
      <dgm:prSet/>
      <dgm:spPr/>
      <dgm:t>
        <a:bodyPr/>
        <a:lstStyle/>
        <a:p>
          <a:endParaRPr lang="en-US"/>
        </a:p>
      </dgm:t>
    </dgm:pt>
    <dgm:pt modelId="{C5A805AB-EABB-4063-AECB-C0B2C9B9F83C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Decision Tree Regression model</a:t>
          </a:r>
        </a:p>
      </dgm:t>
    </dgm:pt>
    <dgm:pt modelId="{0BB499B5-6378-4D3E-A121-7EB3474E4D8F}" type="parTrans" cxnId="{A358C470-F184-4DA7-8CCF-CD4F4A6F086D}">
      <dgm:prSet/>
      <dgm:spPr/>
      <dgm:t>
        <a:bodyPr/>
        <a:lstStyle/>
        <a:p>
          <a:endParaRPr lang="en-US"/>
        </a:p>
      </dgm:t>
    </dgm:pt>
    <dgm:pt modelId="{B89BA63E-C490-4487-9234-2D5B8591C4F6}" type="sibTrans" cxnId="{A358C470-F184-4DA7-8CCF-CD4F4A6F086D}">
      <dgm:prSet/>
      <dgm:spPr/>
      <dgm:t>
        <a:bodyPr/>
        <a:lstStyle/>
        <a:p>
          <a:endParaRPr lang="en-US"/>
        </a:p>
      </dgm:t>
    </dgm:pt>
    <dgm:pt modelId="{0765CA18-D8D4-4E91-904E-50BC7AC526B9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Ensemble Regression Models</a:t>
          </a:r>
        </a:p>
      </dgm:t>
    </dgm:pt>
    <dgm:pt modelId="{8F84AF22-CAB7-437C-8506-0AF4C823BA24}" type="parTrans" cxnId="{8BE36C5C-7553-4E30-B48F-BAE354DABC0A}">
      <dgm:prSet/>
      <dgm:spPr/>
      <dgm:t>
        <a:bodyPr/>
        <a:lstStyle/>
        <a:p>
          <a:endParaRPr lang="en-US"/>
        </a:p>
      </dgm:t>
    </dgm:pt>
    <dgm:pt modelId="{6DD3177E-6C5A-45BF-86A7-72331594BF8C}" type="sibTrans" cxnId="{8BE36C5C-7553-4E30-B48F-BAE354DABC0A}">
      <dgm:prSet/>
      <dgm:spPr/>
      <dgm:t>
        <a:bodyPr/>
        <a:lstStyle/>
        <a:p>
          <a:endParaRPr lang="en-US"/>
        </a:p>
      </dgm:t>
    </dgm:pt>
    <dgm:pt modelId="{E6951DF6-D492-4700-96E3-9663BACA2209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Adaboost Regression Model</a:t>
          </a:r>
        </a:p>
      </dgm:t>
    </dgm:pt>
    <dgm:pt modelId="{F2391730-1CF3-48B7-B3F9-C501F8EE435B}" type="parTrans" cxnId="{467FA5F8-88F5-47D6-BD9B-CEC6B6D01AEA}">
      <dgm:prSet/>
      <dgm:spPr/>
      <dgm:t>
        <a:bodyPr/>
        <a:lstStyle/>
        <a:p>
          <a:endParaRPr lang="en-US"/>
        </a:p>
      </dgm:t>
    </dgm:pt>
    <dgm:pt modelId="{4B00676E-136C-4CB8-AF70-6AE4C9FA17B5}" type="sibTrans" cxnId="{467FA5F8-88F5-47D6-BD9B-CEC6B6D01AEA}">
      <dgm:prSet/>
      <dgm:spPr/>
      <dgm:t>
        <a:bodyPr/>
        <a:lstStyle/>
        <a:p>
          <a:endParaRPr lang="en-US"/>
        </a:p>
      </dgm:t>
    </dgm:pt>
    <dgm:pt modelId="{C821320F-D2EB-4871-83FA-33E14ADA49A2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Gradient Boosting Regression Model</a:t>
          </a:r>
        </a:p>
      </dgm:t>
    </dgm:pt>
    <dgm:pt modelId="{7D384037-8B7D-4A0E-A232-050FB6C6EBDE}" type="parTrans" cxnId="{505EFF45-A0B8-4DD9-9DC9-C825B5BEC57E}">
      <dgm:prSet/>
      <dgm:spPr/>
      <dgm:t>
        <a:bodyPr/>
        <a:lstStyle/>
        <a:p>
          <a:endParaRPr lang="en-US"/>
        </a:p>
      </dgm:t>
    </dgm:pt>
    <dgm:pt modelId="{28FD9FAB-44B7-432A-B22E-1C40696020C8}" type="sibTrans" cxnId="{505EFF45-A0B8-4DD9-9DC9-C825B5BEC57E}">
      <dgm:prSet/>
      <dgm:spPr/>
      <dgm:t>
        <a:bodyPr/>
        <a:lstStyle/>
        <a:p>
          <a:endParaRPr lang="en-US"/>
        </a:p>
      </dgm:t>
    </dgm:pt>
    <dgm:pt modelId="{D4694FA7-58FB-4916-8B5C-03B36F176616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Random Forest Regression Model</a:t>
          </a:r>
        </a:p>
      </dgm:t>
    </dgm:pt>
    <dgm:pt modelId="{54754BA9-3E52-407F-B1D4-05926AEE4484}" type="parTrans" cxnId="{0E723CB2-B6E7-4400-A2D1-21262640DE35}">
      <dgm:prSet/>
      <dgm:spPr/>
      <dgm:t>
        <a:bodyPr/>
        <a:lstStyle/>
        <a:p>
          <a:endParaRPr lang="en-US"/>
        </a:p>
      </dgm:t>
    </dgm:pt>
    <dgm:pt modelId="{4894587F-AA90-4FC4-AB6C-F998F89E345C}" type="sibTrans" cxnId="{0E723CB2-B6E7-4400-A2D1-21262640DE35}">
      <dgm:prSet/>
      <dgm:spPr/>
      <dgm:t>
        <a:bodyPr/>
        <a:lstStyle/>
        <a:p>
          <a:endParaRPr lang="en-US"/>
        </a:p>
      </dgm:t>
    </dgm:pt>
    <dgm:pt modelId="{59745E8D-E7D0-47C6-BC59-DDD1C0C3F98C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XGBoost Regression Model</a:t>
          </a:r>
        </a:p>
      </dgm:t>
    </dgm:pt>
    <dgm:pt modelId="{DB657662-58F1-4631-A2E5-199B6FDBCB19}" type="parTrans" cxnId="{16D842F9-C009-4EFE-999E-19F0ACF2C530}">
      <dgm:prSet/>
      <dgm:spPr/>
      <dgm:t>
        <a:bodyPr/>
        <a:lstStyle/>
        <a:p>
          <a:endParaRPr lang="en-US"/>
        </a:p>
      </dgm:t>
    </dgm:pt>
    <dgm:pt modelId="{E071386E-080F-4933-9F07-5B177D2A0DEC}" type="sibTrans" cxnId="{16D842F9-C009-4EFE-999E-19F0ACF2C530}">
      <dgm:prSet/>
      <dgm:spPr/>
      <dgm:t>
        <a:bodyPr/>
        <a:lstStyle/>
        <a:p>
          <a:endParaRPr lang="en-US"/>
        </a:p>
      </dgm:t>
    </dgm:pt>
    <dgm:pt modelId="{3143B052-7D3C-487B-93C2-05BFEECB53E4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Deep Neural Network Model</a:t>
          </a:r>
        </a:p>
      </dgm:t>
    </dgm:pt>
    <dgm:pt modelId="{BC7428AA-8D1E-43D5-8FF0-897C540E5D81}" type="parTrans" cxnId="{C6266CEF-C847-4A64-8FAD-40260F0696EC}">
      <dgm:prSet/>
      <dgm:spPr/>
      <dgm:t>
        <a:bodyPr/>
        <a:lstStyle/>
        <a:p>
          <a:endParaRPr lang="en-US"/>
        </a:p>
      </dgm:t>
    </dgm:pt>
    <dgm:pt modelId="{274EA256-A5FE-4A32-A467-BBDE58561C0C}" type="sibTrans" cxnId="{C6266CEF-C847-4A64-8FAD-40260F0696EC}">
      <dgm:prSet/>
      <dgm:spPr/>
      <dgm:t>
        <a:bodyPr/>
        <a:lstStyle/>
        <a:p>
          <a:endParaRPr lang="en-US"/>
        </a:p>
      </dgm:t>
    </dgm:pt>
    <dgm:pt modelId="{12BB33FD-8120-4955-9DCA-6754E50D0AF3}" type="pres">
      <dgm:prSet presAssocID="{39FB54C7-3007-408B-9AB9-19722D34C178}" presName="linear" presStyleCnt="0">
        <dgm:presLayoutVars>
          <dgm:dir/>
          <dgm:animLvl val="lvl"/>
          <dgm:resizeHandles val="exact"/>
        </dgm:presLayoutVars>
      </dgm:prSet>
      <dgm:spPr/>
    </dgm:pt>
    <dgm:pt modelId="{289DE352-B534-436C-AE0C-D2CE7C36887D}" type="pres">
      <dgm:prSet presAssocID="{090E364D-084F-4AD3-9D77-EBC439FF69FF}" presName="parentLin" presStyleCnt="0"/>
      <dgm:spPr/>
    </dgm:pt>
    <dgm:pt modelId="{AABB7E91-8016-48B0-91C3-8B8653748E66}" type="pres">
      <dgm:prSet presAssocID="{090E364D-084F-4AD3-9D77-EBC439FF69FF}" presName="parentLeftMargin" presStyleLbl="node1" presStyleIdx="0" presStyleCnt="5"/>
      <dgm:spPr/>
    </dgm:pt>
    <dgm:pt modelId="{5E663468-5AF9-43C1-9E0D-33391260A5B8}" type="pres">
      <dgm:prSet presAssocID="{090E364D-084F-4AD3-9D77-EBC439FF69F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2933F03-0D21-4E6F-B099-E08924B48973}" type="pres">
      <dgm:prSet presAssocID="{090E364D-084F-4AD3-9D77-EBC439FF69FF}" presName="negativeSpace" presStyleCnt="0"/>
      <dgm:spPr/>
    </dgm:pt>
    <dgm:pt modelId="{88D8DA07-B0E5-4E59-BDF2-A1B1E66FACDB}" type="pres">
      <dgm:prSet presAssocID="{090E364D-084F-4AD3-9D77-EBC439FF69FF}" presName="childText" presStyleLbl="conFgAcc1" presStyleIdx="0" presStyleCnt="5">
        <dgm:presLayoutVars>
          <dgm:bulletEnabled val="1"/>
        </dgm:presLayoutVars>
      </dgm:prSet>
      <dgm:spPr/>
    </dgm:pt>
    <dgm:pt modelId="{7C36B220-BDCC-4CC9-8ACC-4A48154C51E7}" type="pres">
      <dgm:prSet presAssocID="{E493E1C6-0DB4-42EA-BD8E-87979284480A}" presName="spaceBetweenRectangles" presStyleCnt="0"/>
      <dgm:spPr/>
    </dgm:pt>
    <dgm:pt modelId="{016F0834-35E7-45AB-9637-D67E1298A688}" type="pres">
      <dgm:prSet presAssocID="{6C4F7FB2-F7AD-4740-AEBC-78CE841BAD7D}" presName="parentLin" presStyleCnt="0"/>
      <dgm:spPr/>
    </dgm:pt>
    <dgm:pt modelId="{10F270FD-87B6-428E-BD27-53C8946538FA}" type="pres">
      <dgm:prSet presAssocID="{6C4F7FB2-F7AD-4740-AEBC-78CE841BAD7D}" presName="parentLeftMargin" presStyleLbl="node1" presStyleIdx="0" presStyleCnt="5"/>
      <dgm:spPr/>
    </dgm:pt>
    <dgm:pt modelId="{B439EBE3-DED7-41A3-9A4D-3BCACA100A08}" type="pres">
      <dgm:prSet presAssocID="{6C4F7FB2-F7AD-4740-AEBC-78CE841BAD7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E037DD9-A780-4B39-9D1C-B8D62CA1D25D}" type="pres">
      <dgm:prSet presAssocID="{6C4F7FB2-F7AD-4740-AEBC-78CE841BAD7D}" presName="negativeSpace" presStyleCnt="0"/>
      <dgm:spPr/>
    </dgm:pt>
    <dgm:pt modelId="{22304F94-FBBB-4026-993F-514CF1B81C43}" type="pres">
      <dgm:prSet presAssocID="{6C4F7FB2-F7AD-4740-AEBC-78CE841BAD7D}" presName="childText" presStyleLbl="conFgAcc1" presStyleIdx="1" presStyleCnt="5">
        <dgm:presLayoutVars>
          <dgm:bulletEnabled val="1"/>
        </dgm:presLayoutVars>
      </dgm:prSet>
      <dgm:spPr/>
    </dgm:pt>
    <dgm:pt modelId="{8B8429E1-F4E0-4879-9975-7A596097E82E}" type="pres">
      <dgm:prSet presAssocID="{8369EAF0-5BAA-4606-9824-CC66BE2F7CEA}" presName="spaceBetweenRectangles" presStyleCnt="0"/>
      <dgm:spPr/>
    </dgm:pt>
    <dgm:pt modelId="{2FB7E642-B271-4D6E-BDC5-FE2CDFCC936D}" type="pres">
      <dgm:prSet presAssocID="{C5A805AB-EABB-4063-AECB-C0B2C9B9F83C}" presName="parentLin" presStyleCnt="0"/>
      <dgm:spPr/>
    </dgm:pt>
    <dgm:pt modelId="{BE92E70C-A5D6-4A6C-BF28-333D57361CA2}" type="pres">
      <dgm:prSet presAssocID="{C5A805AB-EABB-4063-AECB-C0B2C9B9F83C}" presName="parentLeftMargin" presStyleLbl="node1" presStyleIdx="1" presStyleCnt="5"/>
      <dgm:spPr/>
    </dgm:pt>
    <dgm:pt modelId="{42FACE0C-DC16-45CB-BAC4-C34E720F8B60}" type="pres">
      <dgm:prSet presAssocID="{C5A805AB-EABB-4063-AECB-C0B2C9B9F83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A1CDCD2-1250-4085-B36F-ABEDC1AA9DC2}" type="pres">
      <dgm:prSet presAssocID="{C5A805AB-EABB-4063-AECB-C0B2C9B9F83C}" presName="negativeSpace" presStyleCnt="0"/>
      <dgm:spPr/>
    </dgm:pt>
    <dgm:pt modelId="{4F91930B-B198-4687-8566-0361ADBA6CCA}" type="pres">
      <dgm:prSet presAssocID="{C5A805AB-EABB-4063-AECB-C0B2C9B9F83C}" presName="childText" presStyleLbl="conFgAcc1" presStyleIdx="2" presStyleCnt="5">
        <dgm:presLayoutVars>
          <dgm:bulletEnabled val="1"/>
        </dgm:presLayoutVars>
      </dgm:prSet>
      <dgm:spPr/>
    </dgm:pt>
    <dgm:pt modelId="{96604318-2469-4C7F-8B50-C9092111D2EC}" type="pres">
      <dgm:prSet presAssocID="{B89BA63E-C490-4487-9234-2D5B8591C4F6}" presName="spaceBetweenRectangles" presStyleCnt="0"/>
      <dgm:spPr/>
    </dgm:pt>
    <dgm:pt modelId="{374949F7-AAC3-4392-B98B-590778505018}" type="pres">
      <dgm:prSet presAssocID="{0765CA18-D8D4-4E91-904E-50BC7AC526B9}" presName="parentLin" presStyleCnt="0"/>
      <dgm:spPr/>
    </dgm:pt>
    <dgm:pt modelId="{4F3CB484-D042-4EB1-874C-836723733F19}" type="pres">
      <dgm:prSet presAssocID="{0765CA18-D8D4-4E91-904E-50BC7AC526B9}" presName="parentLeftMargin" presStyleLbl="node1" presStyleIdx="2" presStyleCnt="5"/>
      <dgm:spPr/>
    </dgm:pt>
    <dgm:pt modelId="{0B4EF2F8-6F27-4434-B916-55683D724A27}" type="pres">
      <dgm:prSet presAssocID="{0765CA18-D8D4-4E91-904E-50BC7AC526B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F2DB018-C7B9-4B7D-8EB6-DE876EC799A7}" type="pres">
      <dgm:prSet presAssocID="{0765CA18-D8D4-4E91-904E-50BC7AC526B9}" presName="negativeSpace" presStyleCnt="0"/>
      <dgm:spPr/>
    </dgm:pt>
    <dgm:pt modelId="{30A03847-6B25-4EB4-A0C3-202903C0DCA5}" type="pres">
      <dgm:prSet presAssocID="{0765CA18-D8D4-4E91-904E-50BC7AC526B9}" presName="childText" presStyleLbl="conFgAcc1" presStyleIdx="3" presStyleCnt="5">
        <dgm:presLayoutVars>
          <dgm:bulletEnabled val="1"/>
        </dgm:presLayoutVars>
      </dgm:prSet>
      <dgm:spPr/>
    </dgm:pt>
    <dgm:pt modelId="{27256E17-BBDB-487D-80D9-DCD8DEAB5D2D}" type="pres">
      <dgm:prSet presAssocID="{6DD3177E-6C5A-45BF-86A7-72331594BF8C}" presName="spaceBetweenRectangles" presStyleCnt="0"/>
      <dgm:spPr/>
    </dgm:pt>
    <dgm:pt modelId="{E692C271-26A4-4BED-98A8-B42FBE23B37D}" type="pres">
      <dgm:prSet presAssocID="{3143B052-7D3C-487B-93C2-05BFEECB53E4}" presName="parentLin" presStyleCnt="0"/>
      <dgm:spPr/>
    </dgm:pt>
    <dgm:pt modelId="{EB32C55D-D283-4D02-ADC0-EC1AE9579DA0}" type="pres">
      <dgm:prSet presAssocID="{3143B052-7D3C-487B-93C2-05BFEECB53E4}" presName="parentLeftMargin" presStyleLbl="node1" presStyleIdx="3" presStyleCnt="5"/>
      <dgm:spPr/>
    </dgm:pt>
    <dgm:pt modelId="{6E2C3956-15A6-4AE8-AB21-F7990C3595C2}" type="pres">
      <dgm:prSet presAssocID="{3143B052-7D3C-487B-93C2-05BFEECB53E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79C6F90F-EAFE-4E6E-9960-366B97BA7D45}" type="pres">
      <dgm:prSet presAssocID="{3143B052-7D3C-487B-93C2-05BFEECB53E4}" presName="negativeSpace" presStyleCnt="0"/>
      <dgm:spPr/>
    </dgm:pt>
    <dgm:pt modelId="{3FA0E9B1-A86D-4DD4-B482-C74523492881}" type="pres">
      <dgm:prSet presAssocID="{3143B052-7D3C-487B-93C2-05BFEECB53E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289DE104-40F0-444B-8CA9-B7538DF7C3CC}" type="presOf" srcId="{3143B052-7D3C-487B-93C2-05BFEECB53E4}" destId="{6E2C3956-15A6-4AE8-AB21-F7990C3595C2}" srcOrd="1" destOrd="0" presId="urn:microsoft.com/office/officeart/2005/8/layout/list1"/>
    <dgm:cxn modelId="{334A232B-C9C7-4CFD-8283-109CC768353E}" srcId="{39FB54C7-3007-408B-9AB9-19722D34C178}" destId="{090E364D-084F-4AD3-9D77-EBC439FF69FF}" srcOrd="0" destOrd="0" parTransId="{2A6013F2-E356-4419-9136-DD9A6381AA98}" sibTransId="{E493E1C6-0DB4-42EA-BD8E-87979284480A}"/>
    <dgm:cxn modelId="{05B85230-3E25-41FF-A14C-12E36F8ED863}" type="presOf" srcId="{6C4F7FB2-F7AD-4740-AEBC-78CE841BAD7D}" destId="{B439EBE3-DED7-41A3-9A4D-3BCACA100A08}" srcOrd="1" destOrd="0" presId="urn:microsoft.com/office/officeart/2005/8/layout/list1"/>
    <dgm:cxn modelId="{64305A32-4EF9-4BAB-9DA1-DE38994D4466}" type="presOf" srcId="{C821320F-D2EB-4871-83FA-33E14ADA49A2}" destId="{30A03847-6B25-4EB4-A0C3-202903C0DCA5}" srcOrd="0" destOrd="1" presId="urn:microsoft.com/office/officeart/2005/8/layout/list1"/>
    <dgm:cxn modelId="{FAFD0C36-8D5A-4216-AA53-A7348D281FC4}" srcId="{39FB54C7-3007-408B-9AB9-19722D34C178}" destId="{6C4F7FB2-F7AD-4740-AEBC-78CE841BAD7D}" srcOrd="1" destOrd="0" parTransId="{FFB51BAE-AE63-41BF-826F-A836E299E806}" sibTransId="{8369EAF0-5BAA-4606-9824-CC66BE2F7CEA}"/>
    <dgm:cxn modelId="{8BE36C5C-7553-4E30-B48F-BAE354DABC0A}" srcId="{39FB54C7-3007-408B-9AB9-19722D34C178}" destId="{0765CA18-D8D4-4E91-904E-50BC7AC526B9}" srcOrd="3" destOrd="0" parTransId="{8F84AF22-CAB7-437C-8506-0AF4C823BA24}" sibTransId="{6DD3177E-6C5A-45BF-86A7-72331594BF8C}"/>
    <dgm:cxn modelId="{505EFF45-A0B8-4DD9-9DC9-C825B5BEC57E}" srcId="{0765CA18-D8D4-4E91-904E-50BC7AC526B9}" destId="{C821320F-D2EB-4871-83FA-33E14ADA49A2}" srcOrd="1" destOrd="0" parTransId="{7D384037-8B7D-4A0E-A232-050FB6C6EBDE}" sibTransId="{28FD9FAB-44B7-432A-B22E-1C40696020C8}"/>
    <dgm:cxn modelId="{3431E36B-9AC9-4BEE-B4C5-CF745EFC53E0}" type="presOf" srcId="{090E364D-084F-4AD3-9D77-EBC439FF69FF}" destId="{AABB7E91-8016-48B0-91C3-8B8653748E66}" srcOrd="0" destOrd="0" presId="urn:microsoft.com/office/officeart/2005/8/layout/list1"/>
    <dgm:cxn modelId="{EE4FE34D-3D66-4606-AD8F-AE046CB832DA}" type="presOf" srcId="{6C4F7FB2-F7AD-4740-AEBC-78CE841BAD7D}" destId="{10F270FD-87B6-428E-BD27-53C8946538FA}" srcOrd="0" destOrd="0" presId="urn:microsoft.com/office/officeart/2005/8/layout/list1"/>
    <dgm:cxn modelId="{A358C470-F184-4DA7-8CCF-CD4F4A6F086D}" srcId="{39FB54C7-3007-408B-9AB9-19722D34C178}" destId="{C5A805AB-EABB-4063-AECB-C0B2C9B9F83C}" srcOrd="2" destOrd="0" parTransId="{0BB499B5-6378-4D3E-A121-7EB3474E4D8F}" sibTransId="{B89BA63E-C490-4487-9234-2D5B8591C4F6}"/>
    <dgm:cxn modelId="{68789C71-9506-479E-8F2F-583FE7A6ABB8}" type="presOf" srcId="{D4694FA7-58FB-4916-8B5C-03B36F176616}" destId="{30A03847-6B25-4EB4-A0C3-202903C0DCA5}" srcOrd="0" destOrd="2" presId="urn:microsoft.com/office/officeart/2005/8/layout/list1"/>
    <dgm:cxn modelId="{2334C154-8A84-4627-922B-EC937E5771EB}" type="presOf" srcId="{3143B052-7D3C-487B-93C2-05BFEECB53E4}" destId="{EB32C55D-D283-4D02-ADC0-EC1AE9579DA0}" srcOrd="0" destOrd="0" presId="urn:microsoft.com/office/officeart/2005/8/layout/list1"/>
    <dgm:cxn modelId="{A9A10F7C-41C1-486A-9CB5-D99EB0C62317}" type="presOf" srcId="{E6951DF6-D492-4700-96E3-9663BACA2209}" destId="{30A03847-6B25-4EB4-A0C3-202903C0DCA5}" srcOrd="0" destOrd="0" presId="urn:microsoft.com/office/officeart/2005/8/layout/list1"/>
    <dgm:cxn modelId="{D9B61985-27CE-457B-BD5D-91CE8B873495}" type="presOf" srcId="{59745E8D-E7D0-47C6-BC59-DDD1C0C3F98C}" destId="{30A03847-6B25-4EB4-A0C3-202903C0DCA5}" srcOrd="0" destOrd="3" presId="urn:microsoft.com/office/officeart/2005/8/layout/list1"/>
    <dgm:cxn modelId="{0E723CB2-B6E7-4400-A2D1-21262640DE35}" srcId="{0765CA18-D8D4-4E91-904E-50BC7AC526B9}" destId="{D4694FA7-58FB-4916-8B5C-03B36F176616}" srcOrd="2" destOrd="0" parTransId="{54754BA9-3E52-407F-B1D4-05926AEE4484}" sibTransId="{4894587F-AA90-4FC4-AB6C-F998F89E345C}"/>
    <dgm:cxn modelId="{D20FC0BF-AB3F-4FE2-AFEF-8DF1B7C27513}" type="presOf" srcId="{C5A805AB-EABB-4063-AECB-C0B2C9B9F83C}" destId="{42FACE0C-DC16-45CB-BAC4-C34E720F8B60}" srcOrd="1" destOrd="0" presId="urn:microsoft.com/office/officeart/2005/8/layout/list1"/>
    <dgm:cxn modelId="{57A925C8-8D32-4396-9848-F732B3D37419}" type="presOf" srcId="{39FB54C7-3007-408B-9AB9-19722D34C178}" destId="{12BB33FD-8120-4955-9DCA-6754E50D0AF3}" srcOrd="0" destOrd="0" presId="urn:microsoft.com/office/officeart/2005/8/layout/list1"/>
    <dgm:cxn modelId="{2312D0CB-D11A-4138-8634-02C4363381F6}" type="presOf" srcId="{0765CA18-D8D4-4E91-904E-50BC7AC526B9}" destId="{0B4EF2F8-6F27-4434-B916-55683D724A27}" srcOrd="1" destOrd="0" presId="urn:microsoft.com/office/officeart/2005/8/layout/list1"/>
    <dgm:cxn modelId="{677A82D1-C8BA-4556-A274-C00620354FC1}" type="presOf" srcId="{0765CA18-D8D4-4E91-904E-50BC7AC526B9}" destId="{4F3CB484-D042-4EB1-874C-836723733F19}" srcOrd="0" destOrd="0" presId="urn:microsoft.com/office/officeart/2005/8/layout/list1"/>
    <dgm:cxn modelId="{436C73D2-7909-4D0D-AEA4-E8BE961ECCD8}" type="presOf" srcId="{C5A805AB-EABB-4063-AECB-C0B2C9B9F83C}" destId="{BE92E70C-A5D6-4A6C-BF28-333D57361CA2}" srcOrd="0" destOrd="0" presId="urn:microsoft.com/office/officeart/2005/8/layout/list1"/>
    <dgm:cxn modelId="{437C96D7-D099-4BD3-B56E-E6BB43F78880}" type="presOf" srcId="{090E364D-084F-4AD3-9D77-EBC439FF69FF}" destId="{5E663468-5AF9-43C1-9E0D-33391260A5B8}" srcOrd="1" destOrd="0" presId="urn:microsoft.com/office/officeart/2005/8/layout/list1"/>
    <dgm:cxn modelId="{C6266CEF-C847-4A64-8FAD-40260F0696EC}" srcId="{39FB54C7-3007-408B-9AB9-19722D34C178}" destId="{3143B052-7D3C-487B-93C2-05BFEECB53E4}" srcOrd="4" destOrd="0" parTransId="{BC7428AA-8D1E-43D5-8FF0-897C540E5D81}" sibTransId="{274EA256-A5FE-4A32-A467-BBDE58561C0C}"/>
    <dgm:cxn modelId="{467FA5F8-88F5-47D6-BD9B-CEC6B6D01AEA}" srcId="{0765CA18-D8D4-4E91-904E-50BC7AC526B9}" destId="{E6951DF6-D492-4700-96E3-9663BACA2209}" srcOrd="0" destOrd="0" parTransId="{F2391730-1CF3-48B7-B3F9-C501F8EE435B}" sibTransId="{4B00676E-136C-4CB8-AF70-6AE4C9FA17B5}"/>
    <dgm:cxn modelId="{16D842F9-C009-4EFE-999E-19F0ACF2C530}" srcId="{0765CA18-D8D4-4E91-904E-50BC7AC526B9}" destId="{59745E8D-E7D0-47C6-BC59-DDD1C0C3F98C}" srcOrd="3" destOrd="0" parTransId="{DB657662-58F1-4631-A2E5-199B6FDBCB19}" sibTransId="{E071386E-080F-4933-9F07-5B177D2A0DEC}"/>
    <dgm:cxn modelId="{2574FB21-B1AF-4179-A58D-3AC105383153}" type="presParOf" srcId="{12BB33FD-8120-4955-9DCA-6754E50D0AF3}" destId="{289DE352-B534-436C-AE0C-D2CE7C36887D}" srcOrd="0" destOrd="0" presId="urn:microsoft.com/office/officeart/2005/8/layout/list1"/>
    <dgm:cxn modelId="{D170C9D7-A9F4-49D0-AA32-F45F287AF8AB}" type="presParOf" srcId="{289DE352-B534-436C-AE0C-D2CE7C36887D}" destId="{AABB7E91-8016-48B0-91C3-8B8653748E66}" srcOrd="0" destOrd="0" presId="urn:microsoft.com/office/officeart/2005/8/layout/list1"/>
    <dgm:cxn modelId="{E2020484-2BA7-4A36-8EE7-90B54D49F736}" type="presParOf" srcId="{289DE352-B534-436C-AE0C-D2CE7C36887D}" destId="{5E663468-5AF9-43C1-9E0D-33391260A5B8}" srcOrd="1" destOrd="0" presId="urn:microsoft.com/office/officeart/2005/8/layout/list1"/>
    <dgm:cxn modelId="{836322AD-0A3D-4891-AA3F-BA85271CF109}" type="presParOf" srcId="{12BB33FD-8120-4955-9DCA-6754E50D0AF3}" destId="{E2933F03-0D21-4E6F-B099-E08924B48973}" srcOrd="1" destOrd="0" presId="urn:microsoft.com/office/officeart/2005/8/layout/list1"/>
    <dgm:cxn modelId="{E0D03F2A-7734-43AB-81D4-BF272F8B5606}" type="presParOf" srcId="{12BB33FD-8120-4955-9DCA-6754E50D0AF3}" destId="{88D8DA07-B0E5-4E59-BDF2-A1B1E66FACDB}" srcOrd="2" destOrd="0" presId="urn:microsoft.com/office/officeart/2005/8/layout/list1"/>
    <dgm:cxn modelId="{338F215F-DD03-4DC9-B54A-61EB8BBC42CA}" type="presParOf" srcId="{12BB33FD-8120-4955-9DCA-6754E50D0AF3}" destId="{7C36B220-BDCC-4CC9-8ACC-4A48154C51E7}" srcOrd="3" destOrd="0" presId="urn:microsoft.com/office/officeart/2005/8/layout/list1"/>
    <dgm:cxn modelId="{7DDD49E8-825A-414D-81F4-CB1209349BD8}" type="presParOf" srcId="{12BB33FD-8120-4955-9DCA-6754E50D0AF3}" destId="{016F0834-35E7-45AB-9637-D67E1298A688}" srcOrd="4" destOrd="0" presId="urn:microsoft.com/office/officeart/2005/8/layout/list1"/>
    <dgm:cxn modelId="{0B5D83ED-D46A-4138-8852-6ABAB2D64839}" type="presParOf" srcId="{016F0834-35E7-45AB-9637-D67E1298A688}" destId="{10F270FD-87B6-428E-BD27-53C8946538FA}" srcOrd="0" destOrd="0" presId="urn:microsoft.com/office/officeart/2005/8/layout/list1"/>
    <dgm:cxn modelId="{DD113884-FEBD-4BA4-8A5B-907F1527022B}" type="presParOf" srcId="{016F0834-35E7-45AB-9637-D67E1298A688}" destId="{B439EBE3-DED7-41A3-9A4D-3BCACA100A08}" srcOrd="1" destOrd="0" presId="urn:microsoft.com/office/officeart/2005/8/layout/list1"/>
    <dgm:cxn modelId="{6E563DB5-2372-40A2-8FAF-55C8DE0186EF}" type="presParOf" srcId="{12BB33FD-8120-4955-9DCA-6754E50D0AF3}" destId="{1E037DD9-A780-4B39-9D1C-B8D62CA1D25D}" srcOrd="5" destOrd="0" presId="urn:microsoft.com/office/officeart/2005/8/layout/list1"/>
    <dgm:cxn modelId="{9A12E823-78D2-4A3A-892F-3447DECF0E6E}" type="presParOf" srcId="{12BB33FD-8120-4955-9DCA-6754E50D0AF3}" destId="{22304F94-FBBB-4026-993F-514CF1B81C43}" srcOrd="6" destOrd="0" presId="urn:microsoft.com/office/officeart/2005/8/layout/list1"/>
    <dgm:cxn modelId="{87D201FE-04AA-4C4A-BB8D-BCC037400715}" type="presParOf" srcId="{12BB33FD-8120-4955-9DCA-6754E50D0AF3}" destId="{8B8429E1-F4E0-4879-9975-7A596097E82E}" srcOrd="7" destOrd="0" presId="urn:microsoft.com/office/officeart/2005/8/layout/list1"/>
    <dgm:cxn modelId="{96A5380B-5AE9-4AB3-BA4F-AE284C68299B}" type="presParOf" srcId="{12BB33FD-8120-4955-9DCA-6754E50D0AF3}" destId="{2FB7E642-B271-4D6E-BDC5-FE2CDFCC936D}" srcOrd="8" destOrd="0" presId="urn:microsoft.com/office/officeart/2005/8/layout/list1"/>
    <dgm:cxn modelId="{8E7400D9-8B13-4F5F-BE3E-744261A000B4}" type="presParOf" srcId="{2FB7E642-B271-4D6E-BDC5-FE2CDFCC936D}" destId="{BE92E70C-A5D6-4A6C-BF28-333D57361CA2}" srcOrd="0" destOrd="0" presId="urn:microsoft.com/office/officeart/2005/8/layout/list1"/>
    <dgm:cxn modelId="{88A71AF2-21DA-4445-BCA1-3EC4256C645B}" type="presParOf" srcId="{2FB7E642-B271-4D6E-BDC5-FE2CDFCC936D}" destId="{42FACE0C-DC16-45CB-BAC4-C34E720F8B60}" srcOrd="1" destOrd="0" presId="urn:microsoft.com/office/officeart/2005/8/layout/list1"/>
    <dgm:cxn modelId="{4C5643BB-A372-4778-8432-1EE3289EA0FB}" type="presParOf" srcId="{12BB33FD-8120-4955-9DCA-6754E50D0AF3}" destId="{4A1CDCD2-1250-4085-B36F-ABEDC1AA9DC2}" srcOrd="9" destOrd="0" presId="urn:microsoft.com/office/officeart/2005/8/layout/list1"/>
    <dgm:cxn modelId="{5C800880-289C-4687-8042-DE51BE5D4EEF}" type="presParOf" srcId="{12BB33FD-8120-4955-9DCA-6754E50D0AF3}" destId="{4F91930B-B198-4687-8566-0361ADBA6CCA}" srcOrd="10" destOrd="0" presId="urn:microsoft.com/office/officeart/2005/8/layout/list1"/>
    <dgm:cxn modelId="{A67438D2-F6B5-43CC-93F5-FAEF52B97818}" type="presParOf" srcId="{12BB33FD-8120-4955-9DCA-6754E50D0AF3}" destId="{96604318-2469-4C7F-8B50-C9092111D2EC}" srcOrd="11" destOrd="0" presId="urn:microsoft.com/office/officeart/2005/8/layout/list1"/>
    <dgm:cxn modelId="{F75A59C8-1382-42D8-94F0-BDD452336F73}" type="presParOf" srcId="{12BB33FD-8120-4955-9DCA-6754E50D0AF3}" destId="{374949F7-AAC3-4392-B98B-590778505018}" srcOrd="12" destOrd="0" presId="urn:microsoft.com/office/officeart/2005/8/layout/list1"/>
    <dgm:cxn modelId="{A32BF4BB-4D38-4774-8095-0649CE3FFFE9}" type="presParOf" srcId="{374949F7-AAC3-4392-B98B-590778505018}" destId="{4F3CB484-D042-4EB1-874C-836723733F19}" srcOrd="0" destOrd="0" presId="urn:microsoft.com/office/officeart/2005/8/layout/list1"/>
    <dgm:cxn modelId="{F95CE798-26A0-4E81-9EA3-C90F2024E0E3}" type="presParOf" srcId="{374949F7-AAC3-4392-B98B-590778505018}" destId="{0B4EF2F8-6F27-4434-B916-55683D724A27}" srcOrd="1" destOrd="0" presId="urn:microsoft.com/office/officeart/2005/8/layout/list1"/>
    <dgm:cxn modelId="{DA834EC5-D48F-4604-8C85-5DDEBC343505}" type="presParOf" srcId="{12BB33FD-8120-4955-9DCA-6754E50D0AF3}" destId="{BF2DB018-C7B9-4B7D-8EB6-DE876EC799A7}" srcOrd="13" destOrd="0" presId="urn:microsoft.com/office/officeart/2005/8/layout/list1"/>
    <dgm:cxn modelId="{3E8B07A8-1E8C-4C33-AB8A-13AA406841A3}" type="presParOf" srcId="{12BB33FD-8120-4955-9DCA-6754E50D0AF3}" destId="{30A03847-6B25-4EB4-A0C3-202903C0DCA5}" srcOrd="14" destOrd="0" presId="urn:microsoft.com/office/officeart/2005/8/layout/list1"/>
    <dgm:cxn modelId="{FAFA9DAF-EF2B-4D5D-A33E-5A1F351029A0}" type="presParOf" srcId="{12BB33FD-8120-4955-9DCA-6754E50D0AF3}" destId="{27256E17-BBDB-487D-80D9-DCD8DEAB5D2D}" srcOrd="15" destOrd="0" presId="urn:microsoft.com/office/officeart/2005/8/layout/list1"/>
    <dgm:cxn modelId="{47A23DA7-2B2D-4482-997F-889103A2D42C}" type="presParOf" srcId="{12BB33FD-8120-4955-9DCA-6754E50D0AF3}" destId="{E692C271-26A4-4BED-98A8-B42FBE23B37D}" srcOrd="16" destOrd="0" presId="urn:microsoft.com/office/officeart/2005/8/layout/list1"/>
    <dgm:cxn modelId="{482E2A27-502E-4996-8275-5B5299B576B0}" type="presParOf" srcId="{E692C271-26A4-4BED-98A8-B42FBE23B37D}" destId="{EB32C55D-D283-4D02-ADC0-EC1AE9579DA0}" srcOrd="0" destOrd="0" presId="urn:microsoft.com/office/officeart/2005/8/layout/list1"/>
    <dgm:cxn modelId="{ABDB2068-51B6-476B-8B12-F9753D184434}" type="presParOf" srcId="{E692C271-26A4-4BED-98A8-B42FBE23B37D}" destId="{6E2C3956-15A6-4AE8-AB21-F7990C3595C2}" srcOrd="1" destOrd="0" presId="urn:microsoft.com/office/officeart/2005/8/layout/list1"/>
    <dgm:cxn modelId="{A341ADBA-3326-4630-8981-C02D5CE0CB76}" type="presParOf" srcId="{12BB33FD-8120-4955-9DCA-6754E50D0AF3}" destId="{79C6F90F-EAFE-4E6E-9960-366B97BA7D45}" srcOrd="17" destOrd="0" presId="urn:microsoft.com/office/officeart/2005/8/layout/list1"/>
    <dgm:cxn modelId="{F3935C74-8164-4144-BC19-2A2565AF2EB4}" type="presParOf" srcId="{12BB33FD-8120-4955-9DCA-6754E50D0AF3}" destId="{3FA0E9B1-A86D-4DD4-B482-C74523492881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F165ED-EA1D-466B-BF93-7824651E521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FE9A27-08C1-49BF-8F60-1188738B17BC}">
      <dgm:prSet custT="1"/>
      <dgm:spPr/>
      <dgm:t>
        <a:bodyPr/>
        <a:lstStyle/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The Mean Absolute Error you get is in the same unit as the output variable.</a:t>
          </a:r>
        </a:p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It is most Robust to outliers.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E0E1B0-5AD8-48B7-A2AB-15EED965B959}" type="parTrans" cxnId="{0744A193-0509-491C-9B88-F21788A51F83}">
      <dgm:prSet/>
      <dgm:spPr/>
      <dgm:t>
        <a:bodyPr/>
        <a:lstStyle/>
        <a:p>
          <a:endParaRPr lang="en-US"/>
        </a:p>
      </dgm:t>
    </dgm:pt>
    <dgm:pt modelId="{BE24AAD5-9F32-4830-936C-3E3191323F84}" type="sibTrans" cxnId="{0744A193-0509-491C-9B88-F21788A51F83}">
      <dgm:prSet/>
      <dgm:spPr/>
      <dgm:t>
        <a:bodyPr/>
        <a:lstStyle/>
        <a:p>
          <a:endParaRPr lang="en-US"/>
        </a:p>
      </dgm:t>
    </dgm:pt>
    <dgm:pt modelId="{64FA8C6B-42C2-4055-BBEC-A39C1325C054}">
      <dgm:prSet custT="1"/>
      <dgm:spPr/>
      <dgm:t>
        <a:bodyPr/>
        <a:lstStyle/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The graph of Mean Squared Error(MSE) is differentiable, so one can easily use it as a loss function.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FE42A1-A7F4-4954-9626-3BCC3BEC59C7}" type="parTrans" cxnId="{450557B0-02CF-43B8-8B61-3AEA35E7CD39}">
      <dgm:prSet/>
      <dgm:spPr/>
      <dgm:t>
        <a:bodyPr/>
        <a:lstStyle/>
        <a:p>
          <a:endParaRPr lang="en-US"/>
        </a:p>
      </dgm:t>
    </dgm:pt>
    <dgm:pt modelId="{67BE55CA-4CFE-4018-8559-1C0CE772978B}" type="sibTrans" cxnId="{450557B0-02CF-43B8-8B61-3AEA35E7CD39}">
      <dgm:prSet/>
      <dgm:spPr/>
      <dgm:t>
        <a:bodyPr/>
        <a:lstStyle/>
        <a:p>
          <a:endParaRPr lang="en-US"/>
        </a:p>
      </dgm:t>
    </dgm:pt>
    <dgm:pt modelId="{492E256F-EFEB-4357-84BD-E01850829D06}">
      <dgm:prSet custT="1"/>
      <dgm:spPr/>
      <dgm:t>
        <a:bodyPr/>
        <a:lstStyle/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As the value obtained from MSE is too big Root Mean Squared Error value is used to bring to scale which is normal.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1996FF5-5AB0-4BF9-B00A-ECFEBE193398}" type="parTrans" cxnId="{1B343799-F3D3-44B8-9FEB-E17314F3BB32}">
      <dgm:prSet/>
      <dgm:spPr/>
      <dgm:t>
        <a:bodyPr/>
        <a:lstStyle/>
        <a:p>
          <a:endParaRPr lang="en-US"/>
        </a:p>
      </dgm:t>
    </dgm:pt>
    <dgm:pt modelId="{280D4B94-5404-4557-B495-17F44DFD3D0D}" type="sibTrans" cxnId="{1B343799-F3D3-44B8-9FEB-E17314F3BB32}">
      <dgm:prSet/>
      <dgm:spPr/>
      <dgm:t>
        <a:bodyPr/>
        <a:lstStyle/>
        <a:p>
          <a:endParaRPr lang="en-US"/>
        </a:p>
      </dgm:t>
    </dgm:pt>
    <dgm:pt modelId="{96B591EC-CDDF-408D-9D87-DC4923A6E684}">
      <dgm:prSet custT="1"/>
      <dgm:spPr/>
      <dgm:t>
        <a:bodyPr/>
        <a:lstStyle/>
        <a:p>
          <a:r>
            <a:rPr lang="en-US" sz="1800" b="0" i="0">
              <a:latin typeface="Times New Roman" panose="02020603050405020304" pitchFamily="18" charset="0"/>
              <a:cs typeface="Times New Roman" panose="02020603050405020304" pitchFamily="18" charset="0"/>
            </a:rPr>
            <a:t>All the above talks about losses, R2_score tells the performance of your model.</a:t>
          </a:r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2B24D9-0CE5-47E5-B425-E48DEE23E239}" type="parTrans" cxnId="{4E9F3A0E-856E-40D5-8C23-9407564C8FB4}">
      <dgm:prSet/>
      <dgm:spPr/>
      <dgm:t>
        <a:bodyPr/>
        <a:lstStyle/>
        <a:p>
          <a:endParaRPr lang="en-US"/>
        </a:p>
      </dgm:t>
    </dgm:pt>
    <dgm:pt modelId="{8F70C7C3-ECE8-4BC6-AB7B-0BB6DAB254F4}" type="sibTrans" cxnId="{4E9F3A0E-856E-40D5-8C23-9407564C8FB4}">
      <dgm:prSet/>
      <dgm:spPr/>
      <dgm:t>
        <a:bodyPr/>
        <a:lstStyle/>
        <a:p>
          <a:endParaRPr lang="en-US"/>
        </a:p>
      </dgm:t>
    </dgm:pt>
    <dgm:pt modelId="{155F7DB1-4AD3-4A19-B8DD-5E6689CF9F1A}">
      <dgm:prSet custT="1"/>
      <dgm:spPr/>
      <dgm:t>
        <a:bodyPr/>
        <a:lstStyle/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One can use all these metrics combination to come to a strong conclusion.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925537-20F5-4958-94F5-CBF16FAC2AFE}" type="parTrans" cxnId="{3252FDA8-D36A-414A-A654-79DA9B889389}">
      <dgm:prSet/>
      <dgm:spPr/>
      <dgm:t>
        <a:bodyPr/>
        <a:lstStyle/>
        <a:p>
          <a:endParaRPr lang="en-US"/>
        </a:p>
      </dgm:t>
    </dgm:pt>
    <dgm:pt modelId="{73136E6B-56F7-4164-A48D-EE127428FCDA}" type="sibTrans" cxnId="{3252FDA8-D36A-414A-A654-79DA9B889389}">
      <dgm:prSet/>
      <dgm:spPr/>
      <dgm:t>
        <a:bodyPr/>
        <a:lstStyle/>
        <a:p>
          <a:endParaRPr lang="en-US"/>
        </a:p>
      </dgm:t>
    </dgm:pt>
    <dgm:pt modelId="{D9A0B6DE-57DC-4C09-9ADE-52AE24F84815}" type="pres">
      <dgm:prSet presAssocID="{FEF165ED-EA1D-466B-BF93-7824651E521B}" presName="linear" presStyleCnt="0">
        <dgm:presLayoutVars>
          <dgm:animLvl val="lvl"/>
          <dgm:resizeHandles val="exact"/>
        </dgm:presLayoutVars>
      </dgm:prSet>
      <dgm:spPr/>
    </dgm:pt>
    <dgm:pt modelId="{E122CE13-F831-4E20-8750-E61D76A1FE18}" type="pres">
      <dgm:prSet presAssocID="{C0FE9A27-08C1-49BF-8F60-1188738B17B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5FDE5B3-33E6-426C-A602-B30CE81B468B}" type="pres">
      <dgm:prSet presAssocID="{BE24AAD5-9F32-4830-936C-3E3191323F84}" presName="spacer" presStyleCnt="0"/>
      <dgm:spPr/>
    </dgm:pt>
    <dgm:pt modelId="{D7D5E16A-5EE6-49C8-B9BC-4FE406E1054B}" type="pres">
      <dgm:prSet presAssocID="{64FA8C6B-42C2-4055-BBEC-A39C1325C05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0202328-E699-4C64-9C5E-3DBEB54FFACA}" type="pres">
      <dgm:prSet presAssocID="{67BE55CA-4CFE-4018-8559-1C0CE772978B}" presName="spacer" presStyleCnt="0"/>
      <dgm:spPr/>
    </dgm:pt>
    <dgm:pt modelId="{D5B735B7-CE65-4595-B1E9-AD8EA84C0405}" type="pres">
      <dgm:prSet presAssocID="{492E256F-EFEB-4357-84BD-E01850829D0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803D323-5751-405D-9D8F-0DE7E770AA41}" type="pres">
      <dgm:prSet presAssocID="{280D4B94-5404-4557-B495-17F44DFD3D0D}" presName="spacer" presStyleCnt="0"/>
      <dgm:spPr/>
    </dgm:pt>
    <dgm:pt modelId="{ADC28AB0-C022-4565-8C1C-63659D1B8300}" type="pres">
      <dgm:prSet presAssocID="{96B591EC-CDDF-408D-9D87-DC4923A6E68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DD35833-ECA7-4F84-96F6-B7AC9D436326}" type="pres">
      <dgm:prSet presAssocID="{8F70C7C3-ECE8-4BC6-AB7B-0BB6DAB254F4}" presName="spacer" presStyleCnt="0"/>
      <dgm:spPr/>
    </dgm:pt>
    <dgm:pt modelId="{E448EB3A-E0B4-4F5E-9E87-41A04E1A4E68}" type="pres">
      <dgm:prSet presAssocID="{155F7DB1-4AD3-4A19-B8DD-5E6689CF9F1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E9F3A0E-856E-40D5-8C23-9407564C8FB4}" srcId="{FEF165ED-EA1D-466B-BF93-7824651E521B}" destId="{96B591EC-CDDF-408D-9D87-DC4923A6E684}" srcOrd="3" destOrd="0" parTransId="{802B24D9-0CE5-47E5-B425-E48DEE23E239}" sibTransId="{8F70C7C3-ECE8-4BC6-AB7B-0BB6DAB254F4}"/>
    <dgm:cxn modelId="{8321404A-F571-4D00-868F-5CDCEA874DBA}" type="presOf" srcId="{C0FE9A27-08C1-49BF-8F60-1188738B17BC}" destId="{E122CE13-F831-4E20-8750-E61D76A1FE18}" srcOrd="0" destOrd="0" presId="urn:microsoft.com/office/officeart/2005/8/layout/vList2"/>
    <dgm:cxn modelId="{0744A193-0509-491C-9B88-F21788A51F83}" srcId="{FEF165ED-EA1D-466B-BF93-7824651E521B}" destId="{C0FE9A27-08C1-49BF-8F60-1188738B17BC}" srcOrd="0" destOrd="0" parTransId="{46E0E1B0-5AD8-48B7-A2AB-15EED965B959}" sibTransId="{BE24AAD5-9F32-4830-936C-3E3191323F84}"/>
    <dgm:cxn modelId="{1B343799-F3D3-44B8-9FEB-E17314F3BB32}" srcId="{FEF165ED-EA1D-466B-BF93-7824651E521B}" destId="{492E256F-EFEB-4357-84BD-E01850829D06}" srcOrd="2" destOrd="0" parTransId="{C1996FF5-5AB0-4BF9-B00A-ECFEBE193398}" sibTransId="{280D4B94-5404-4557-B495-17F44DFD3D0D}"/>
    <dgm:cxn modelId="{9C47D49A-8EC1-4A91-A628-92BC03BACCF9}" type="presOf" srcId="{155F7DB1-4AD3-4A19-B8DD-5E6689CF9F1A}" destId="{E448EB3A-E0B4-4F5E-9E87-41A04E1A4E68}" srcOrd="0" destOrd="0" presId="urn:microsoft.com/office/officeart/2005/8/layout/vList2"/>
    <dgm:cxn modelId="{3252FDA8-D36A-414A-A654-79DA9B889389}" srcId="{FEF165ED-EA1D-466B-BF93-7824651E521B}" destId="{155F7DB1-4AD3-4A19-B8DD-5E6689CF9F1A}" srcOrd="4" destOrd="0" parTransId="{ED925537-20F5-4958-94F5-CBF16FAC2AFE}" sibTransId="{73136E6B-56F7-4164-A48D-EE127428FCDA}"/>
    <dgm:cxn modelId="{450557B0-02CF-43B8-8B61-3AEA35E7CD39}" srcId="{FEF165ED-EA1D-466B-BF93-7824651E521B}" destId="{64FA8C6B-42C2-4055-BBEC-A39C1325C054}" srcOrd="1" destOrd="0" parTransId="{E0FE42A1-A7F4-4954-9626-3BCC3BEC59C7}" sibTransId="{67BE55CA-4CFE-4018-8559-1C0CE772978B}"/>
    <dgm:cxn modelId="{53DDDAB1-74D9-44CE-AA36-BEF951D2EBC8}" type="presOf" srcId="{64FA8C6B-42C2-4055-BBEC-A39C1325C054}" destId="{D7D5E16A-5EE6-49C8-B9BC-4FE406E1054B}" srcOrd="0" destOrd="0" presId="urn:microsoft.com/office/officeart/2005/8/layout/vList2"/>
    <dgm:cxn modelId="{60A858B3-8734-45A5-AAB3-576A4706CA73}" type="presOf" srcId="{492E256F-EFEB-4357-84BD-E01850829D06}" destId="{D5B735B7-CE65-4595-B1E9-AD8EA84C0405}" srcOrd="0" destOrd="0" presId="urn:microsoft.com/office/officeart/2005/8/layout/vList2"/>
    <dgm:cxn modelId="{DD67D8BE-5FE9-47C1-A70A-DC5ACC2182ED}" type="presOf" srcId="{96B591EC-CDDF-408D-9D87-DC4923A6E684}" destId="{ADC28AB0-C022-4565-8C1C-63659D1B8300}" srcOrd="0" destOrd="0" presId="urn:microsoft.com/office/officeart/2005/8/layout/vList2"/>
    <dgm:cxn modelId="{68BAA2D0-DE37-4A3E-A9AE-B09C0014A7FD}" type="presOf" srcId="{FEF165ED-EA1D-466B-BF93-7824651E521B}" destId="{D9A0B6DE-57DC-4C09-9ADE-52AE24F84815}" srcOrd="0" destOrd="0" presId="urn:microsoft.com/office/officeart/2005/8/layout/vList2"/>
    <dgm:cxn modelId="{507F4225-9387-41B7-9A02-A4276EC9A4D3}" type="presParOf" srcId="{D9A0B6DE-57DC-4C09-9ADE-52AE24F84815}" destId="{E122CE13-F831-4E20-8750-E61D76A1FE18}" srcOrd="0" destOrd="0" presId="urn:microsoft.com/office/officeart/2005/8/layout/vList2"/>
    <dgm:cxn modelId="{1DE45B7C-ACDE-467C-A3D4-C3379818B9A1}" type="presParOf" srcId="{D9A0B6DE-57DC-4C09-9ADE-52AE24F84815}" destId="{45FDE5B3-33E6-426C-A602-B30CE81B468B}" srcOrd="1" destOrd="0" presId="urn:microsoft.com/office/officeart/2005/8/layout/vList2"/>
    <dgm:cxn modelId="{3F00526B-5B1C-4614-A4E9-2944037723B7}" type="presParOf" srcId="{D9A0B6DE-57DC-4C09-9ADE-52AE24F84815}" destId="{D7D5E16A-5EE6-49C8-B9BC-4FE406E1054B}" srcOrd="2" destOrd="0" presId="urn:microsoft.com/office/officeart/2005/8/layout/vList2"/>
    <dgm:cxn modelId="{896D7995-B8CF-4D89-9A64-DA200D8C839E}" type="presParOf" srcId="{D9A0B6DE-57DC-4C09-9ADE-52AE24F84815}" destId="{60202328-E699-4C64-9C5E-3DBEB54FFACA}" srcOrd="3" destOrd="0" presId="urn:microsoft.com/office/officeart/2005/8/layout/vList2"/>
    <dgm:cxn modelId="{9ABE1466-FCAB-448A-B6CC-B02837FB93C5}" type="presParOf" srcId="{D9A0B6DE-57DC-4C09-9ADE-52AE24F84815}" destId="{D5B735B7-CE65-4595-B1E9-AD8EA84C0405}" srcOrd="4" destOrd="0" presId="urn:microsoft.com/office/officeart/2005/8/layout/vList2"/>
    <dgm:cxn modelId="{BF3BDB84-8CF7-4320-9708-646A8A2E4248}" type="presParOf" srcId="{D9A0B6DE-57DC-4C09-9ADE-52AE24F84815}" destId="{A803D323-5751-405D-9D8F-0DE7E770AA41}" srcOrd="5" destOrd="0" presId="urn:microsoft.com/office/officeart/2005/8/layout/vList2"/>
    <dgm:cxn modelId="{A19B07B1-53A5-40EB-94D8-864990C53058}" type="presParOf" srcId="{D9A0B6DE-57DC-4C09-9ADE-52AE24F84815}" destId="{ADC28AB0-C022-4565-8C1C-63659D1B8300}" srcOrd="6" destOrd="0" presId="urn:microsoft.com/office/officeart/2005/8/layout/vList2"/>
    <dgm:cxn modelId="{F4CF9C6C-F6AA-464A-8CB9-6AC03E5DD2B6}" type="presParOf" srcId="{D9A0B6DE-57DC-4C09-9ADE-52AE24F84815}" destId="{EDD35833-ECA7-4F84-96F6-B7AC9D436326}" srcOrd="7" destOrd="0" presId="urn:microsoft.com/office/officeart/2005/8/layout/vList2"/>
    <dgm:cxn modelId="{9D41DC72-7EA8-47B1-8110-66FCE27B6870}" type="presParOf" srcId="{D9A0B6DE-57DC-4C09-9ADE-52AE24F84815}" destId="{E448EB3A-E0B4-4F5E-9E87-41A04E1A4E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8ADD3F-10A4-4AA2-A2B9-3F2119D0478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ED6DC5B-4DED-46A0-9F2D-C2C342DA2EEC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Loading data to spark</a:t>
          </a:r>
        </a:p>
      </dgm:t>
    </dgm:pt>
    <dgm:pt modelId="{2D777C17-B30A-44A7-A309-8E5B751031B0}" type="parTrans" cxnId="{C1DC6C3E-1D92-45A1-B2BD-AB8713260E50}">
      <dgm:prSet/>
      <dgm:spPr/>
      <dgm:t>
        <a:bodyPr/>
        <a:lstStyle/>
        <a:p>
          <a:endParaRPr lang="en-US"/>
        </a:p>
      </dgm:t>
    </dgm:pt>
    <dgm:pt modelId="{72001F3D-B502-4A72-802E-B34A078DD050}" type="sibTrans" cxnId="{C1DC6C3E-1D92-45A1-B2BD-AB8713260E50}">
      <dgm:prSet/>
      <dgm:spPr/>
      <dgm:t>
        <a:bodyPr/>
        <a:lstStyle/>
        <a:p>
          <a:endParaRPr lang="en-US"/>
        </a:p>
      </dgm:t>
    </dgm:pt>
    <dgm:pt modelId="{7BDC282E-1976-4051-A5BE-F02DE415739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Merging dataset</a:t>
          </a:r>
        </a:p>
      </dgm:t>
    </dgm:pt>
    <dgm:pt modelId="{F3F9AAC3-1A4F-40AA-A6A2-573C9832695D}" type="parTrans" cxnId="{B7928A2F-3534-46A9-93FC-7381BE24155A}">
      <dgm:prSet/>
      <dgm:spPr/>
      <dgm:t>
        <a:bodyPr/>
        <a:lstStyle/>
        <a:p>
          <a:endParaRPr lang="en-US"/>
        </a:p>
      </dgm:t>
    </dgm:pt>
    <dgm:pt modelId="{AEFEC2E9-0F87-46C2-927B-E2FD3EF44730}" type="sibTrans" cxnId="{B7928A2F-3534-46A9-93FC-7381BE24155A}">
      <dgm:prSet/>
      <dgm:spPr/>
      <dgm:t>
        <a:bodyPr/>
        <a:lstStyle/>
        <a:p>
          <a:endParaRPr lang="en-US"/>
        </a:p>
      </dgm:t>
    </dgm:pt>
    <dgm:pt modelId="{1489004C-7B86-43C2-A453-2E6617005E91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Saving to hive</a:t>
          </a:r>
        </a:p>
      </dgm:t>
    </dgm:pt>
    <dgm:pt modelId="{00A60BE5-D58D-4303-B15E-358A63D0ADD2}" type="parTrans" cxnId="{95CDCDB3-2384-47C7-ADFF-6AC9C773BDB0}">
      <dgm:prSet/>
      <dgm:spPr/>
      <dgm:t>
        <a:bodyPr/>
        <a:lstStyle/>
        <a:p>
          <a:endParaRPr lang="en-US"/>
        </a:p>
      </dgm:t>
    </dgm:pt>
    <dgm:pt modelId="{B62FE096-8871-4659-9753-230EF88E1FA0}" type="sibTrans" cxnId="{95CDCDB3-2384-47C7-ADFF-6AC9C773BDB0}">
      <dgm:prSet/>
      <dgm:spPr/>
      <dgm:t>
        <a:bodyPr/>
        <a:lstStyle/>
        <a:p>
          <a:endParaRPr lang="en-US"/>
        </a:p>
      </dgm:t>
    </dgm:pt>
    <dgm:pt modelId="{915814F0-7F83-401A-865B-2E94BF5D693D}" type="pres">
      <dgm:prSet presAssocID="{C88ADD3F-10A4-4AA2-A2B9-3F2119D04782}" presName="root" presStyleCnt="0">
        <dgm:presLayoutVars>
          <dgm:dir/>
          <dgm:resizeHandles val="exact"/>
        </dgm:presLayoutVars>
      </dgm:prSet>
      <dgm:spPr/>
    </dgm:pt>
    <dgm:pt modelId="{AD3B9F49-E734-4E13-903D-5B5861A59208}" type="pres">
      <dgm:prSet presAssocID="{CED6DC5B-4DED-46A0-9F2D-C2C342DA2EEC}" presName="compNode" presStyleCnt="0"/>
      <dgm:spPr/>
    </dgm:pt>
    <dgm:pt modelId="{E8D18887-1438-4698-AA3A-CEA71A16F2E9}" type="pres">
      <dgm:prSet presAssocID="{CED6DC5B-4DED-46A0-9F2D-C2C342DA2EEC}" presName="bgRect" presStyleLbl="bgShp" presStyleIdx="0" presStyleCnt="3"/>
      <dgm:spPr/>
    </dgm:pt>
    <dgm:pt modelId="{6145BBD9-F45B-4BD3-9CFB-C6E417DC2255}" type="pres">
      <dgm:prSet presAssocID="{CED6DC5B-4DED-46A0-9F2D-C2C342DA2EE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C863B9C2-9099-41B3-8FC1-3151BD762E76}" type="pres">
      <dgm:prSet presAssocID="{CED6DC5B-4DED-46A0-9F2D-C2C342DA2EEC}" presName="spaceRect" presStyleCnt="0"/>
      <dgm:spPr/>
    </dgm:pt>
    <dgm:pt modelId="{83324E13-32A0-43B3-854D-27E2D195560B}" type="pres">
      <dgm:prSet presAssocID="{CED6DC5B-4DED-46A0-9F2D-C2C342DA2EEC}" presName="parTx" presStyleLbl="revTx" presStyleIdx="0" presStyleCnt="3">
        <dgm:presLayoutVars>
          <dgm:chMax val="0"/>
          <dgm:chPref val="0"/>
        </dgm:presLayoutVars>
      </dgm:prSet>
      <dgm:spPr/>
    </dgm:pt>
    <dgm:pt modelId="{7CBF49CB-D63E-42BF-92A4-386452C5A209}" type="pres">
      <dgm:prSet presAssocID="{72001F3D-B502-4A72-802E-B34A078DD050}" presName="sibTrans" presStyleCnt="0"/>
      <dgm:spPr/>
    </dgm:pt>
    <dgm:pt modelId="{8587E2CE-0A08-44CB-90DC-0F78E3B0A77D}" type="pres">
      <dgm:prSet presAssocID="{7BDC282E-1976-4051-A5BE-F02DE4157397}" presName="compNode" presStyleCnt="0"/>
      <dgm:spPr/>
    </dgm:pt>
    <dgm:pt modelId="{0F7595DE-54D6-4282-B413-0E8BC5702715}" type="pres">
      <dgm:prSet presAssocID="{7BDC282E-1976-4051-A5BE-F02DE4157397}" presName="bgRect" presStyleLbl="bgShp" presStyleIdx="1" presStyleCnt="3"/>
      <dgm:spPr/>
    </dgm:pt>
    <dgm:pt modelId="{6C35BEB8-3916-4808-A268-F8D02D0A2FA6}" type="pres">
      <dgm:prSet presAssocID="{7BDC282E-1976-4051-A5BE-F02DE415739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81457D7-CF7B-47C3-B767-C2E9D69BD46B}" type="pres">
      <dgm:prSet presAssocID="{7BDC282E-1976-4051-A5BE-F02DE4157397}" presName="spaceRect" presStyleCnt="0"/>
      <dgm:spPr/>
    </dgm:pt>
    <dgm:pt modelId="{170DAAC9-3BA4-483F-BDD5-CDD3F0465ACE}" type="pres">
      <dgm:prSet presAssocID="{7BDC282E-1976-4051-A5BE-F02DE4157397}" presName="parTx" presStyleLbl="revTx" presStyleIdx="1" presStyleCnt="3">
        <dgm:presLayoutVars>
          <dgm:chMax val="0"/>
          <dgm:chPref val="0"/>
        </dgm:presLayoutVars>
      </dgm:prSet>
      <dgm:spPr/>
    </dgm:pt>
    <dgm:pt modelId="{9FA71277-2505-4F7D-BFAF-F3487034319B}" type="pres">
      <dgm:prSet presAssocID="{AEFEC2E9-0F87-46C2-927B-E2FD3EF44730}" presName="sibTrans" presStyleCnt="0"/>
      <dgm:spPr/>
    </dgm:pt>
    <dgm:pt modelId="{FF2DDA4E-3675-4273-8A7F-0EAB476BC285}" type="pres">
      <dgm:prSet presAssocID="{1489004C-7B86-43C2-A453-2E6617005E91}" presName="compNode" presStyleCnt="0"/>
      <dgm:spPr/>
    </dgm:pt>
    <dgm:pt modelId="{7F267BA8-DEF9-419A-8D4D-6C6E6D3F7F66}" type="pres">
      <dgm:prSet presAssocID="{1489004C-7B86-43C2-A453-2E6617005E91}" presName="bgRect" presStyleLbl="bgShp" presStyleIdx="2" presStyleCnt="3"/>
      <dgm:spPr/>
    </dgm:pt>
    <dgm:pt modelId="{EFB65D30-DD65-4F3F-B80B-29A4D66EF798}" type="pres">
      <dgm:prSet presAssocID="{1489004C-7B86-43C2-A453-2E6617005E9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 with hive"/>
        </a:ext>
      </dgm:extLst>
    </dgm:pt>
    <dgm:pt modelId="{7D217701-21B6-4000-8C74-D7E64BDE0493}" type="pres">
      <dgm:prSet presAssocID="{1489004C-7B86-43C2-A453-2E6617005E91}" presName="spaceRect" presStyleCnt="0"/>
      <dgm:spPr/>
    </dgm:pt>
    <dgm:pt modelId="{3E674530-17AA-4067-96BE-9858CBB4455F}" type="pres">
      <dgm:prSet presAssocID="{1489004C-7B86-43C2-A453-2E6617005E9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17CF413-36DC-4EA5-9664-5F675D0F9FF6}" type="presOf" srcId="{7BDC282E-1976-4051-A5BE-F02DE4157397}" destId="{170DAAC9-3BA4-483F-BDD5-CDD3F0465ACE}" srcOrd="0" destOrd="0" presId="urn:microsoft.com/office/officeart/2018/2/layout/IconVerticalSolidList"/>
    <dgm:cxn modelId="{B7928A2F-3534-46A9-93FC-7381BE24155A}" srcId="{C88ADD3F-10A4-4AA2-A2B9-3F2119D04782}" destId="{7BDC282E-1976-4051-A5BE-F02DE4157397}" srcOrd="1" destOrd="0" parTransId="{F3F9AAC3-1A4F-40AA-A6A2-573C9832695D}" sibTransId="{AEFEC2E9-0F87-46C2-927B-E2FD3EF44730}"/>
    <dgm:cxn modelId="{C1DC6C3E-1D92-45A1-B2BD-AB8713260E50}" srcId="{C88ADD3F-10A4-4AA2-A2B9-3F2119D04782}" destId="{CED6DC5B-4DED-46A0-9F2D-C2C342DA2EEC}" srcOrd="0" destOrd="0" parTransId="{2D777C17-B30A-44A7-A309-8E5B751031B0}" sibTransId="{72001F3D-B502-4A72-802E-B34A078DD050}"/>
    <dgm:cxn modelId="{0FE8B067-E4E8-4A71-85A2-6EA63ABF3BDA}" type="presOf" srcId="{C88ADD3F-10A4-4AA2-A2B9-3F2119D04782}" destId="{915814F0-7F83-401A-865B-2E94BF5D693D}" srcOrd="0" destOrd="0" presId="urn:microsoft.com/office/officeart/2018/2/layout/IconVerticalSolidList"/>
    <dgm:cxn modelId="{E148F49F-E35A-4FC6-9E41-01532D036565}" type="presOf" srcId="{CED6DC5B-4DED-46A0-9F2D-C2C342DA2EEC}" destId="{83324E13-32A0-43B3-854D-27E2D195560B}" srcOrd="0" destOrd="0" presId="urn:microsoft.com/office/officeart/2018/2/layout/IconVerticalSolidList"/>
    <dgm:cxn modelId="{95CDCDB3-2384-47C7-ADFF-6AC9C773BDB0}" srcId="{C88ADD3F-10A4-4AA2-A2B9-3F2119D04782}" destId="{1489004C-7B86-43C2-A453-2E6617005E91}" srcOrd="2" destOrd="0" parTransId="{00A60BE5-D58D-4303-B15E-358A63D0ADD2}" sibTransId="{B62FE096-8871-4659-9753-230EF88E1FA0}"/>
    <dgm:cxn modelId="{0E6DADBF-4048-484A-87CC-C48A6995C85C}" type="presOf" srcId="{1489004C-7B86-43C2-A453-2E6617005E91}" destId="{3E674530-17AA-4067-96BE-9858CBB4455F}" srcOrd="0" destOrd="0" presId="urn:microsoft.com/office/officeart/2018/2/layout/IconVerticalSolidList"/>
    <dgm:cxn modelId="{90F76E7C-1B21-4154-A712-C0DF56F30F31}" type="presParOf" srcId="{915814F0-7F83-401A-865B-2E94BF5D693D}" destId="{AD3B9F49-E734-4E13-903D-5B5861A59208}" srcOrd="0" destOrd="0" presId="urn:microsoft.com/office/officeart/2018/2/layout/IconVerticalSolidList"/>
    <dgm:cxn modelId="{5D599A65-182F-4194-B7B8-93024944455F}" type="presParOf" srcId="{AD3B9F49-E734-4E13-903D-5B5861A59208}" destId="{E8D18887-1438-4698-AA3A-CEA71A16F2E9}" srcOrd="0" destOrd="0" presId="urn:microsoft.com/office/officeart/2018/2/layout/IconVerticalSolidList"/>
    <dgm:cxn modelId="{C47BB190-AAAB-4C34-8D8D-CC6FA2438500}" type="presParOf" srcId="{AD3B9F49-E734-4E13-903D-5B5861A59208}" destId="{6145BBD9-F45B-4BD3-9CFB-C6E417DC2255}" srcOrd="1" destOrd="0" presId="urn:microsoft.com/office/officeart/2018/2/layout/IconVerticalSolidList"/>
    <dgm:cxn modelId="{C3C7B560-93FC-4E69-A819-55D4AAA93CED}" type="presParOf" srcId="{AD3B9F49-E734-4E13-903D-5B5861A59208}" destId="{C863B9C2-9099-41B3-8FC1-3151BD762E76}" srcOrd="2" destOrd="0" presId="urn:microsoft.com/office/officeart/2018/2/layout/IconVerticalSolidList"/>
    <dgm:cxn modelId="{4FE3E22C-9DD8-4040-92D2-3CCE23BEA820}" type="presParOf" srcId="{AD3B9F49-E734-4E13-903D-5B5861A59208}" destId="{83324E13-32A0-43B3-854D-27E2D195560B}" srcOrd="3" destOrd="0" presId="urn:microsoft.com/office/officeart/2018/2/layout/IconVerticalSolidList"/>
    <dgm:cxn modelId="{9C2538AE-80E8-4820-A75E-7A863CDCCE0E}" type="presParOf" srcId="{915814F0-7F83-401A-865B-2E94BF5D693D}" destId="{7CBF49CB-D63E-42BF-92A4-386452C5A209}" srcOrd="1" destOrd="0" presId="urn:microsoft.com/office/officeart/2018/2/layout/IconVerticalSolidList"/>
    <dgm:cxn modelId="{241FE374-928C-4B84-A703-C9EEF5B6A4F4}" type="presParOf" srcId="{915814F0-7F83-401A-865B-2E94BF5D693D}" destId="{8587E2CE-0A08-44CB-90DC-0F78E3B0A77D}" srcOrd="2" destOrd="0" presId="urn:microsoft.com/office/officeart/2018/2/layout/IconVerticalSolidList"/>
    <dgm:cxn modelId="{5229CBE2-1042-463F-ADD8-16B95E9BB9FC}" type="presParOf" srcId="{8587E2CE-0A08-44CB-90DC-0F78E3B0A77D}" destId="{0F7595DE-54D6-4282-B413-0E8BC5702715}" srcOrd="0" destOrd="0" presId="urn:microsoft.com/office/officeart/2018/2/layout/IconVerticalSolidList"/>
    <dgm:cxn modelId="{B9A46232-8070-459C-9364-4F9BFA6388EF}" type="presParOf" srcId="{8587E2CE-0A08-44CB-90DC-0F78E3B0A77D}" destId="{6C35BEB8-3916-4808-A268-F8D02D0A2FA6}" srcOrd="1" destOrd="0" presId="urn:microsoft.com/office/officeart/2018/2/layout/IconVerticalSolidList"/>
    <dgm:cxn modelId="{214199E1-DD65-4808-9186-BF9EF9218078}" type="presParOf" srcId="{8587E2CE-0A08-44CB-90DC-0F78E3B0A77D}" destId="{681457D7-CF7B-47C3-B767-C2E9D69BD46B}" srcOrd="2" destOrd="0" presId="urn:microsoft.com/office/officeart/2018/2/layout/IconVerticalSolidList"/>
    <dgm:cxn modelId="{0E26A2F6-D618-473A-9C70-B57DE6648028}" type="presParOf" srcId="{8587E2CE-0A08-44CB-90DC-0F78E3B0A77D}" destId="{170DAAC9-3BA4-483F-BDD5-CDD3F0465ACE}" srcOrd="3" destOrd="0" presId="urn:microsoft.com/office/officeart/2018/2/layout/IconVerticalSolidList"/>
    <dgm:cxn modelId="{C4F9F592-1024-41F8-8850-174FD751B882}" type="presParOf" srcId="{915814F0-7F83-401A-865B-2E94BF5D693D}" destId="{9FA71277-2505-4F7D-BFAF-F3487034319B}" srcOrd="3" destOrd="0" presId="urn:microsoft.com/office/officeart/2018/2/layout/IconVerticalSolidList"/>
    <dgm:cxn modelId="{86220F19-4AD8-4DC2-BD9D-16189A930CD9}" type="presParOf" srcId="{915814F0-7F83-401A-865B-2E94BF5D693D}" destId="{FF2DDA4E-3675-4273-8A7F-0EAB476BC285}" srcOrd="4" destOrd="0" presId="urn:microsoft.com/office/officeart/2018/2/layout/IconVerticalSolidList"/>
    <dgm:cxn modelId="{52BA3D21-F292-4557-BFF3-B20C3435FD16}" type="presParOf" srcId="{FF2DDA4E-3675-4273-8A7F-0EAB476BC285}" destId="{7F267BA8-DEF9-419A-8D4D-6C6E6D3F7F66}" srcOrd="0" destOrd="0" presId="urn:microsoft.com/office/officeart/2018/2/layout/IconVerticalSolidList"/>
    <dgm:cxn modelId="{2F2344EB-6CC4-4EB1-A619-98C4B9C702AD}" type="presParOf" srcId="{FF2DDA4E-3675-4273-8A7F-0EAB476BC285}" destId="{EFB65D30-DD65-4F3F-B80B-29A4D66EF798}" srcOrd="1" destOrd="0" presId="urn:microsoft.com/office/officeart/2018/2/layout/IconVerticalSolidList"/>
    <dgm:cxn modelId="{E69F61B9-8111-416C-95DB-9FD31C40EA5B}" type="presParOf" srcId="{FF2DDA4E-3675-4273-8A7F-0EAB476BC285}" destId="{7D217701-21B6-4000-8C74-D7E64BDE0493}" srcOrd="2" destOrd="0" presId="urn:microsoft.com/office/officeart/2018/2/layout/IconVerticalSolidList"/>
    <dgm:cxn modelId="{1386C301-DF76-4E42-8402-47FF7681D83D}" type="presParOf" srcId="{FF2DDA4E-3675-4273-8A7F-0EAB476BC285}" destId="{3E674530-17AA-4067-96BE-9858CBB445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BCA555D-A78B-43AA-A688-35078BDE56B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AFBE7AC-0B0C-4001-A1D6-AA1D4E1A38DC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Loading from hive</a:t>
          </a:r>
        </a:p>
      </dgm:t>
    </dgm:pt>
    <dgm:pt modelId="{D561D104-9E43-4597-9C2B-CCF2EF1AB5B6}" type="parTrans" cxnId="{A12BF3FE-B613-4764-B5EE-ADA6DDF8A807}">
      <dgm:prSet/>
      <dgm:spPr/>
      <dgm:t>
        <a:bodyPr/>
        <a:lstStyle/>
        <a:p>
          <a:endParaRPr lang="en-US"/>
        </a:p>
      </dgm:t>
    </dgm:pt>
    <dgm:pt modelId="{3D643441-C2DE-49E1-AA14-ED8E99610A84}" type="sibTrans" cxnId="{A12BF3FE-B613-4764-B5EE-ADA6DDF8A807}">
      <dgm:prSet/>
      <dgm:spPr/>
      <dgm:t>
        <a:bodyPr/>
        <a:lstStyle/>
        <a:p>
          <a:endParaRPr lang="en-US"/>
        </a:p>
      </dgm:t>
    </dgm:pt>
    <dgm:pt modelId="{5DE91ED6-0BD4-462B-BD2A-2032206184CD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Preprocessing</a:t>
          </a:r>
        </a:p>
      </dgm:t>
    </dgm:pt>
    <dgm:pt modelId="{6A0C9C51-B598-4204-B46D-3A761EA35C3D}" type="parTrans" cxnId="{AE6BC9A4-15AF-4935-92FA-95E663749423}">
      <dgm:prSet/>
      <dgm:spPr/>
      <dgm:t>
        <a:bodyPr/>
        <a:lstStyle/>
        <a:p>
          <a:endParaRPr lang="en-US"/>
        </a:p>
      </dgm:t>
    </dgm:pt>
    <dgm:pt modelId="{BCFF97AC-A246-4785-97ED-E27ECAC80BAE}" type="sibTrans" cxnId="{AE6BC9A4-15AF-4935-92FA-95E663749423}">
      <dgm:prSet/>
      <dgm:spPr/>
      <dgm:t>
        <a:bodyPr/>
        <a:lstStyle/>
        <a:p>
          <a:endParaRPr lang="en-US"/>
        </a:p>
      </dgm:t>
    </dgm:pt>
    <dgm:pt modelId="{078AEF2E-6701-43D2-A4B1-FC95F3353361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Random Forest Regressor modeling</a:t>
          </a:r>
        </a:p>
      </dgm:t>
    </dgm:pt>
    <dgm:pt modelId="{FCE2A721-950C-421F-A5D0-A0CCB23E3062}" type="parTrans" cxnId="{EB56FF65-90AE-4013-AFBD-1350073C0B74}">
      <dgm:prSet/>
      <dgm:spPr/>
      <dgm:t>
        <a:bodyPr/>
        <a:lstStyle/>
        <a:p>
          <a:endParaRPr lang="en-US"/>
        </a:p>
      </dgm:t>
    </dgm:pt>
    <dgm:pt modelId="{072BEE3E-9C5C-4A99-84F7-A4A5E23F0D2C}" type="sibTrans" cxnId="{EB56FF65-90AE-4013-AFBD-1350073C0B74}">
      <dgm:prSet/>
      <dgm:spPr/>
      <dgm:t>
        <a:bodyPr/>
        <a:lstStyle/>
        <a:p>
          <a:endParaRPr lang="en-US"/>
        </a:p>
      </dgm:t>
    </dgm:pt>
    <dgm:pt modelId="{6BE32AD3-B0C6-4C28-A12A-071CE077DF2A}" type="pres">
      <dgm:prSet presAssocID="{6BCA555D-A78B-43AA-A688-35078BDE56B0}" presName="root" presStyleCnt="0">
        <dgm:presLayoutVars>
          <dgm:dir/>
          <dgm:resizeHandles val="exact"/>
        </dgm:presLayoutVars>
      </dgm:prSet>
      <dgm:spPr/>
    </dgm:pt>
    <dgm:pt modelId="{2B81C01B-CCA9-4FBC-86E7-C4262BDA1152}" type="pres">
      <dgm:prSet presAssocID="{4AFBE7AC-0B0C-4001-A1D6-AA1D4E1A38DC}" presName="compNode" presStyleCnt="0"/>
      <dgm:spPr/>
    </dgm:pt>
    <dgm:pt modelId="{112AEEEC-9EA3-4467-9DCF-FAF8AC37FF47}" type="pres">
      <dgm:prSet presAssocID="{4AFBE7AC-0B0C-4001-A1D6-AA1D4E1A38DC}" presName="bgRect" presStyleLbl="bgShp" presStyleIdx="0" presStyleCnt="3"/>
      <dgm:spPr/>
    </dgm:pt>
    <dgm:pt modelId="{A05C4C6E-B895-4B45-849B-4A4E7C849D1B}" type="pres">
      <dgm:prSet presAssocID="{4AFBE7AC-0B0C-4001-A1D6-AA1D4E1A38D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09AACD50-5430-4A1C-8F00-8B4F2205EF5E}" type="pres">
      <dgm:prSet presAssocID="{4AFBE7AC-0B0C-4001-A1D6-AA1D4E1A38DC}" presName="spaceRect" presStyleCnt="0"/>
      <dgm:spPr/>
    </dgm:pt>
    <dgm:pt modelId="{15FCDECD-4679-47EA-A756-D59346AF576A}" type="pres">
      <dgm:prSet presAssocID="{4AFBE7AC-0B0C-4001-A1D6-AA1D4E1A38DC}" presName="parTx" presStyleLbl="revTx" presStyleIdx="0" presStyleCnt="3">
        <dgm:presLayoutVars>
          <dgm:chMax val="0"/>
          <dgm:chPref val="0"/>
        </dgm:presLayoutVars>
      </dgm:prSet>
      <dgm:spPr/>
    </dgm:pt>
    <dgm:pt modelId="{61015AE4-1A2C-4E93-BED5-BDB63D1F39F0}" type="pres">
      <dgm:prSet presAssocID="{3D643441-C2DE-49E1-AA14-ED8E99610A84}" presName="sibTrans" presStyleCnt="0"/>
      <dgm:spPr/>
    </dgm:pt>
    <dgm:pt modelId="{E68CE0BB-1F06-424C-A895-C507F8A03C97}" type="pres">
      <dgm:prSet presAssocID="{5DE91ED6-0BD4-462B-BD2A-2032206184CD}" presName="compNode" presStyleCnt="0"/>
      <dgm:spPr/>
    </dgm:pt>
    <dgm:pt modelId="{027BAA54-8B50-4273-96EF-1DF352D765DA}" type="pres">
      <dgm:prSet presAssocID="{5DE91ED6-0BD4-462B-BD2A-2032206184CD}" presName="bgRect" presStyleLbl="bgShp" presStyleIdx="1" presStyleCnt="3"/>
      <dgm:spPr/>
    </dgm:pt>
    <dgm:pt modelId="{970AD432-948E-4FD9-B0A5-40C0230EA810}" type="pres">
      <dgm:prSet presAssocID="{5DE91ED6-0BD4-462B-BD2A-2032206184C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5AF5A3D-DB90-48F6-B67E-005B6DC9EF69}" type="pres">
      <dgm:prSet presAssocID="{5DE91ED6-0BD4-462B-BD2A-2032206184CD}" presName="spaceRect" presStyleCnt="0"/>
      <dgm:spPr/>
    </dgm:pt>
    <dgm:pt modelId="{85A423DA-2470-40F0-BBE6-882EF04C192C}" type="pres">
      <dgm:prSet presAssocID="{5DE91ED6-0BD4-462B-BD2A-2032206184CD}" presName="parTx" presStyleLbl="revTx" presStyleIdx="1" presStyleCnt="3">
        <dgm:presLayoutVars>
          <dgm:chMax val="0"/>
          <dgm:chPref val="0"/>
        </dgm:presLayoutVars>
      </dgm:prSet>
      <dgm:spPr/>
    </dgm:pt>
    <dgm:pt modelId="{628EA3BE-B502-4ACF-87B6-13CDBFBFFFFC}" type="pres">
      <dgm:prSet presAssocID="{BCFF97AC-A246-4785-97ED-E27ECAC80BAE}" presName="sibTrans" presStyleCnt="0"/>
      <dgm:spPr/>
    </dgm:pt>
    <dgm:pt modelId="{77569024-0B9B-498C-8D4A-A6B66A1B56D6}" type="pres">
      <dgm:prSet presAssocID="{078AEF2E-6701-43D2-A4B1-FC95F3353361}" presName="compNode" presStyleCnt="0"/>
      <dgm:spPr/>
    </dgm:pt>
    <dgm:pt modelId="{55ED9C9D-C197-4F61-A5FC-7FE1AFC34944}" type="pres">
      <dgm:prSet presAssocID="{078AEF2E-6701-43D2-A4B1-FC95F3353361}" presName="bgRect" presStyleLbl="bgShp" presStyleIdx="2" presStyleCnt="3"/>
      <dgm:spPr/>
    </dgm:pt>
    <dgm:pt modelId="{894BDBE2-37AA-40A6-9AB7-86907C63A6D8}" type="pres">
      <dgm:prSet presAssocID="{078AEF2E-6701-43D2-A4B1-FC95F33533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6B39F168-966E-4D5F-8CDB-F94C8C00D3F2}" type="pres">
      <dgm:prSet presAssocID="{078AEF2E-6701-43D2-A4B1-FC95F3353361}" presName="spaceRect" presStyleCnt="0"/>
      <dgm:spPr/>
    </dgm:pt>
    <dgm:pt modelId="{8668B7D1-0EE4-4083-A974-06381FF4B303}" type="pres">
      <dgm:prSet presAssocID="{078AEF2E-6701-43D2-A4B1-FC95F33533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FF55721-DC6F-4B25-9487-88291A30E56B}" type="presOf" srcId="{5DE91ED6-0BD4-462B-BD2A-2032206184CD}" destId="{85A423DA-2470-40F0-BBE6-882EF04C192C}" srcOrd="0" destOrd="0" presId="urn:microsoft.com/office/officeart/2018/2/layout/IconVerticalSolidList"/>
    <dgm:cxn modelId="{997EBC3B-F554-4266-BE78-51167CBBE056}" type="presOf" srcId="{4AFBE7AC-0B0C-4001-A1D6-AA1D4E1A38DC}" destId="{15FCDECD-4679-47EA-A756-D59346AF576A}" srcOrd="0" destOrd="0" presId="urn:microsoft.com/office/officeart/2018/2/layout/IconVerticalSolidList"/>
    <dgm:cxn modelId="{EB56FF65-90AE-4013-AFBD-1350073C0B74}" srcId="{6BCA555D-A78B-43AA-A688-35078BDE56B0}" destId="{078AEF2E-6701-43D2-A4B1-FC95F3353361}" srcOrd="2" destOrd="0" parTransId="{FCE2A721-950C-421F-A5D0-A0CCB23E3062}" sibTransId="{072BEE3E-9C5C-4A99-84F7-A4A5E23F0D2C}"/>
    <dgm:cxn modelId="{AE6BC9A4-15AF-4935-92FA-95E663749423}" srcId="{6BCA555D-A78B-43AA-A688-35078BDE56B0}" destId="{5DE91ED6-0BD4-462B-BD2A-2032206184CD}" srcOrd="1" destOrd="0" parTransId="{6A0C9C51-B598-4204-B46D-3A761EA35C3D}" sibTransId="{BCFF97AC-A246-4785-97ED-E27ECAC80BAE}"/>
    <dgm:cxn modelId="{192790C3-5B49-4CA0-AE8D-2A43093CEA6E}" type="presOf" srcId="{6BCA555D-A78B-43AA-A688-35078BDE56B0}" destId="{6BE32AD3-B0C6-4C28-A12A-071CE077DF2A}" srcOrd="0" destOrd="0" presId="urn:microsoft.com/office/officeart/2018/2/layout/IconVerticalSolidList"/>
    <dgm:cxn modelId="{7A7DD4F6-D141-42B7-A20B-F8601C4EF0DC}" type="presOf" srcId="{078AEF2E-6701-43D2-A4B1-FC95F3353361}" destId="{8668B7D1-0EE4-4083-A974-06381FF4B303}" srcOrd="0" destOrd="0" presId="urn:microsoft.com/office/officeart/2018/2/layout/IconVerticalSolidList"/>
    <dgm:cxn modelId="{A12BF3FE-B613-4764-B5EE-ADA6DDF8A807}" srcId="{6BCA555D-A78B-43AA-A688-35078BDE56B0}" destId="{4AFBE7AC-0B0C-4001-A1D6-AA1D4E1A38DC}" srcOrd="0" destOrd="0" parTransId="{D561D104-9E43-4597-9C2B-CCF2EF1AB5B6}" sibTransId="{3D643441-C2DE-49E1-AA14-ED8E99610A84}"/>
    <dgm:cxn modelId="{C97809BF-0D90-4A46-81D2-EE702E505C32}" type="presParOf" srcId="{6BE32AD3-B0C6-4C28-A12A-071CE077DF2A}" destId="{2B81C01B-CCA9-4FBC-86E7-C4262BDA1152}" srcOrd="0" destOrd="0" presId="urn:microsoft.com/office/officeart/2018/2/layout/IconVerticalSolidList"/>
    <dgm:cxn modelId="{270966C2-2A5D-4D79-8E67-F027D5D6CE96}" type="presParOf" srcId="{2B81C01B-CCA9-4FBC-86E7-C4262BDA1152}" destId="{112AEEEC-9EA3-4467-9DCF-FAF8AC37FF47}" srcOrd="0" destOrd="0" presId="urn:microsoft.com/office/officeart/2018/2/layout/IconVerticalSolidList"/>
    <dgm:cxn modelId="{98F53E74-6AA9-4C40-B1C5-5F588D70D2CB}" type="presParOf" srcId="{2B81C01B-CCA9-4FBC-86E7-C4262BDA1152}" destId="{A05C4C6E-B895-4B45-849B-4A4E7C849D1B}" srcOrd="1" destOrd="0" presId="urn:microsoft.com/office/officeart/2018/2/layout/IconVerticalSolidList"/>
    <dgm:cxn modelId="{49CDA6FB-13CD-4039-BAFD-768C9AB75E53}" type="presParOf" srcId="{2B81C01B-CCA9-4FBC-86E7-C4262BDA1152}" destId="{09AACD50-5430-4A1C-8F00-8B4F2205EF5E}" srcOrd="2" destOrd="0" presId="urn:microsoft.com/office/officeart/2018/2/layout/IconVerticalSolidList"/>
    <dgm:cxn modelId="{6A1FFE0B-2140-4A7C-A0B8-4D4C0B6B3E17}" type="presParOf" srcId="{2B81C01B-CCA9-4FBC-86E7-C4262BDA1152}" destId="{15FCDECD-4679-47EA-A756-D59346AF576A}" srcOrd="3" destOrd="0" presId="urn:microsoft.com/office/officeart/2018/2/layout/IconVerticalSolidList"/>
    <dgm:cxn modelId="{9AF707B4-F01E-4462-808B-130769EF9280}" type="presParOf" srcId="{6BE32AD3-B0C6-4C28-A12A-071CE077DF2A}" destId="{61015AE4-1A2C-4E93-BED5-BDB63D1F39F0}" srcOrd="1" destOrd="0" presId="urn:microsoft.com/office/officeart/2018/2/layout/IconVerticalSolidList"/>
    <dgm:cxn modelId="{3BC4C933-4C36-4424-B89C-F4D8ACA128F3}" type="presParOf" srcId="{6BE32AD3-B0C6-4C28-A12A-071CE077DF2A}" destId="{E68CE0BB-1F06-424C-A895-C507F8A03C97}" srcOrd="2" destOrd="0" presId="urn:microsoft.com/office/officeart/2018/2/layout/IconVerticalSolidList"/>
    <dgm:cxn modelId="{637545F3-12E0-444B-8406-0199010C074A}" type="presParOf" srcId="{E68CE0BB-1F06-424C-A895-C507F8A03C97}" destId="{027BAA54-8B50-4273-96EF-1DF352D765DA}" srcOrd="0" destOrd="0" presId="urn:microsoft.com/office/officeart/2018/2/layout/IconVerticalSolidList"/>
    <dgm:cxn modelId="{359FB392-F42E-403B-8F2C-202C91CC41A7}" type="presParOf" srcId="{E68CE0BB-1F06-424C-A895-C507F8A03C97}" destId="{970AD432-948E-4FD9-B0A5-40C0230EA810}" srcOrd="1" destOrd="0" presId="urn:microsoft.com/office/officeart/2018/2/layout/IconVerticalSolidList"/>
    <dgm:cxn modelId="{EFC23481-E216-4588-BAA3-9EBE311CE4EA}" type="presParOf" srcId="{E68CE0BB-1F06-424C-A895-C507F8A03C97}" destId="{15AF5A3D-DB90-48F6-B67E-005B6DC9EF69}" srcOrd="2" destOrd="0" presId="urn:microsoft.com/office/officeart/2018/2/layout/IconVerticalSolidList"/>
    <dgm:cxn modelId="{1EA675DE-6C36-4F1B-80AF-B6031808A0F9}" type="presParOf" srcId="{E68CE0BB-1F06-424C-A895-C507F8A03C97}" destId="{85A423DA-2470-40F0-BBE6-882EF04C192C}" srcOrd="3" destOrd="0" presId="urn:microsoft.com/office/officeart/2018/2/layout/IconVerticalSolidList"/>
    <dgm:cxn modelId="{FD153436-39D5-4B95-AF3A-A302735D41E9}" type="presParOf" srcId="{6BE32AD3-B0C6-4C28-A12A-071CE077DF2A}" destId="{628EA3BE-B502-4ACF-87B6-13CDBFBFFFFC}" srcOrd="3" destOrd="0" presId="urn:microsoft.com/office/officeart/2018/2/layout/IconVerticalSolidList"/>
    <dgm:cxn modelId="{40A4C2B3-9CA5-41A0-A40C-99E353388A5C}" type="presParOf" srcId="{6BE32AD3-B0C6-4C28-A12A-071CE077DF2A}" destId="{77569024-0B9B-498C-8D4A-A6B66A1B56D6}" srcOrd="4" destOrd="0" presId="urn:microsoft.com/office/officeart/2018/2/layout/IconVerticalSolidList"/>
    <dgm:cxn modelId="{2E1B3F01-7970-4C31-86AE-0C5097FC24A1}" type="presParOf" srcId="{77569024-0B9B-498C-8D4A-A6B66A1B56D6}" destId="{55ED9C9D-C197-4F61-A5FC-7FE1AFC34944}" srcOrd="0" destOrd="0" presId="urn:microsoft.com/office/officeart/2018/2/layout/IconVerticalSolidList"/>
    <dgm:cxn modelId="{964A381A-7212-4B8A-BCFD-949E847426BA}" type="presParOf" srcId="{77569024-0B9B-498C-8D4A-A6B66A1B56D6}" destId="{894BDBE2-37AA-40A6-9AB7-86907C63A6D8}" srcOrd="1" destOrd="0" presId="urn:microsoft.com/office/officeart/2018/2/layout/IconVerticalSolidList"/>
    <dgm:cxn modelId="{ABF6BBCC-7FB1-40C2-8C0C-6A7C772AAB1A}" type="presParOf" srcId="{77569024-0B9B-498C-8D4A-A6B66A1B56D6}" destId="{6B39F168-966E-4D5F-8CDB-F94C8C00D3F2}" srcOrd="2" destOrd="0" presId="urn:microsoft.com/office/officeart/2018/2/layout/IconVerticalSolidList"/>
    <dgm:cxn modelId="{AAD5DEE0-C0CC-45D5-9002-887631A88EDD}" type="presParOf" srcId="{77569024-0B9B-498C-8D4A-A6B66A1B56D6}" destId="{8668B7D1-0EE4-4083-A974-06381FF4B30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8D5E12-48C7-499F-A943-1000D521E21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FE194E7A-E487-4B9D-B5C6-C013C8144F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Creating and Configuring Virtual Networks</a:t>
          </a:r>
        </a:p>
      </dgm:t>
    </dgm:pt>
    <dgm:pt modelId="{DECF2C6A-72D7-488E-BF1D-03A49617699E}" type="parTrans" cxnId="{2A7B2C95-9751-4B4C-B023-3C639ED7760F}">
      <dgm:prSet/>
      <dgm:spPr/>
      <dgm:t>
        <a:bodyPr/>
        <a:lstStyle/>
        <a:p>
          <a:endParaRPr lang="en-US"/>
        </a:p>
      </dgm:t>
    </dgm:pt>
    <dgm:pt modelId="{1AEF61FC-7AF6-4597-A4A8-254B86D2D5A4}" type="sibTrans" cxnId="{2A7B2C95-9751-4B4C-B023-3C639ED7760F}">
      <dgm:prSet/>
      <dgm:spPr/>
      <dgm:t>
        <a:bodyPr/>
        <a:lstStyle/>
        <a:p>
          <a:endParaRPr lang="en-US"/>
        </a:p>
      </dgm:t>
    </dgm:pt>
    <dgm:pt modelId="{17ACE387-09D5-4C21-9059-E1BD66D946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Configuring VPN connectivity</a:t>
          </a:r>
        </a:p>
      </dgm:t>
    </dgm:pt>
    <dgm:pt modelId="{836DCD7E-F06A-4FBD-82E4-571F041BCC2B}" type="parTrans" cxnId="{52501C33-738D-4377-8DDD-DDDF1C976D1B}">
      <dgm:prSet/>
      <dgm:spPr/>
      <dgm:t>
        <a:bodyPr/>
        <a:lstStyle/>
        <a:p>
          <a:endParaRPr lang="en-US"/>
        </a:p>
      </dgm:t>
    </dgm:pt>
    <dgm:pt modelId="{D435F12B-0D04-4839-AB01-665C57DA5040}" type="sibTrans" cxnId="{52501C33-738D-4377-8DDD-DDDF1C976D1B}">
      <dgm:prSet/>
      <dgm:spPr/>
      <dgm:t>
        <a:bodyPr/>
        <a:lstStyle/>
        <a:p>
          <a:endParaRPr lang="en-US"/>
        </a:p>
      </dgm:t>
    </dgm:pt>
    <dgm:pt modelId="{887BE9C4-7F30-4DB7-B061-E8C9C70A80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Load Balancers</a:t>
          </a:r>
        </a:p>
      </dgm:t>
    </dgm:pt>
    <dgm:pt modelId="{79A8C646-896E-4F85-8B65-391D7EFEA183}" type="parTrans" cxnId="{E82473AD-C434-433E-88C1-47BA13A25ADA}">
      <dgm:prSet/>
      <dgm:spPr/>
      <dgm:t>
        <a:bodyPr/>
        <a:lstStyle/>
        <a:p>
          <a:endParaRPr lang="en-US"/>
        </a:p>
      </dgm:t>
    </dgm:pt>
    <dgm:pt modelId="{ED52302E-D01F-408D-B26F-D22C54BE7923}" type="sibTrans" cxnId="{E82473AD-C434-433E-88C1-47BA13A25ADA}">
      <dgm:prSet/>
      <dgm:spPr/>
      <dgm:t>
        <a:bodyPr/>
        <a:lstStyle/>
        <a:p>
          <a:endParaRPr lang="en-US"/>
        </a:p>
      </dgm:t>
    </dgm:pt>
    <dgm:pt modelId="{6CF92ADD-5652-48AF-B8FC-C8E0F0F6D8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Network Security Groups</a:t>
          </a:r>
        </a:p>
      </dgm:t>
    </dgm:pt>
    <dgm:pt modelId="{0C26631D-6E9B-455D-B389-7F4F476D83DA}" type="parTrans" cxnId="{EA8976BC-5860-4363-96B8-6D9229214357}">
      <dgm:prSet/>
      <dgm:spPr/>
      <dgm:t>
        <a:bodyPr/>
        <a:lstStyle/>
        <a:p>
          <a:endParaRPr lang="en-US"/>
        </a:p>
      </dgm:t>
    </dgm:pt>
    <dgm:pt modelId="{43AC3AF4-BBBF-4CFD-AD2E-BD25B19B4D0E}" type="sibTrans" cxnId="{EA8976BC-5860-4363-96B8-6D9229214357}">
      <dgm:prSet/>
      <dgm:spPr/>
      <dgm:t>
        <a:bodyPr/>
        <a:lstStyle/>
        <a:p>
          <a:endParaRPr lang="en-US"/>
        </a:p>
      </dgm:t>
    </dgm:pt>
    <dgm:pt modelId="{08242DE0-03A4-4204-8EA6-14A8882AC5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Traffic Manager</a:t>
          </a:r>
        </a:p>
      </dgm:t>
    </dgm:pt>
    <dgm:pt modelId="{6BFFB323-8099-4501-9FF9-7D39AD7ABC40}" type="parTrans" cxnId="{DCACD95B-D5DF-4C65-B08A-CC7B65A85031}">
      <dgm:prSet/>
      <dgm:spPr/>
      <dgm:t>
        <a:bodyPr/>
        <a:lstStyle/>
        <a:p>
          <a:endParaRPr lang="en-US"/>
        </a:p>
      </dgm:t>
    </dgm:pt>
    <dgm:pt modelId="{76D18EC5-A678-4B36-9E7A-41B1972DC6F2}" type="sibTrans" cxnId="{DCACD95B-D5DF-4C65-B08A-CC7B65A85031}">
      <dgm:prSet/>
      <dgm:spPr/>
      <dgm:t>
        <a:bodyPr/>
        <a:lstStyle/>
        <a:p>
          <a:endParaRPr lang="en-US"/>
        </a:p>
      </dgm:t>
    </dgm:pt>
    <dgm:pt modelId="{E56D7BFD-76F0-47D1-94D1-B7B8C6F35FC2}" type="pres">
      <dgm:prSet presAssocID="{EF8D5E12-48C7-499F-A943-1000D521E219}" presName="root" presStyleCnt="0">
        <dgm:presLayoutVars>
          <dgm:dir/>
          <dgm:resizeHandles val="exact"/>
        </dgm:presLayoutVars>
      </dgm:prSet>
      <dgm:spPr/>
    </dgm:pt>
    <dgm:pt modelId="{7B31599E-9EC6-4A84-B762-530DC221247E}" type="pres">
      <dgm:prSet presAssocID="{FE194E7A-E487-4B9D-B5C6-C013C8144F97}" presName="compNode" presStyleCnt="0"/>
      <dgm:spPr/>
    </dgm:pt>
    <dgm:pt modelId="{0ABEFC1B-94C1-4466-A8B0-8277EE79C9DC}" type="pres">
      <dgm:prSet presAssocID="{FE194E7A-E487-4B9D-B5C6-C013C8144F97}" presName="bgRect" presStyleLbl="bgShp" presStyleIdx="0" presStyleCnt="5"/>
      <dgm:spPr/>
    </dgm:pt>
    <dgm:pt modelId="{B8B9BBAD-1123-4931-A83C-89DF72313EEC}" type="pres">
      <dgm:prSet presAssocID="{FE194E7A-E487-4B9D-B5C6-C013C8144F9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77941198-E567-4A11-A88C-4F4B5FB214E5}" type="pres">
      <dgm:prSet presAssocID="{FE194E7A-E487-4B9D-B5C6-C013C8144F97}" presName="spaceRect" presStyleCnt="0"/>
      <dgm:spPr/>
    </dgm:pt>
    <dgm:pt modelId="{ADCAFCDA-4ACD-4015-998C-87F18576F75B}" type="pres">
      <dgm:prSet presAssocID="{FE194E7A-E487-4B9D-B5C6-C013C8144F97}" presName="parTx" presStyleLbl="revTx" presStyleIdx="0" presStyleCnt="5">
        <dgm:presLayoutVars>
          <dgm:chMax val="0"/>
          <dgm:chPref val="0"/>
        </dgm:presLayoutVars>
      </dgm:prSet>
      <dgm:spPr/>
    </dgm:pt>
    <dgm:pt modelId="{3952BA44-697A-49E7-8027-F58F76F15E51}" type="pres">
      <dgm:prSet presAssocID="{1AEF61FC-7AF6-4597-A4A8-254B86D2D5A4}" presName="sibTrans" presStyleCnt="0"/>
      <dgm:spPr/>
    </dgm:pt>
    <dgm:pt modelId="{D2F9D3A8-2F73-4633-8DA3-6AACF6376022}" type="pres">
      <dgm:prSet presAssocID="{17ACE387-09D5-4C21-9059-E1BD66D94662}" presName="compNode" presStyleCnt="0"/>
      <dgm:spPr/>
    </dgm:pt>
    <dgm:pt modelId="{70A5EBE3-D391-4FB3-A705-83391F773750}" type="pres">
      <dgm:prSet presAssocID="{17ACE387-09D5-4C21-9059-E1BD66D94662}" presName="bgRect" presStyleLbl="bgShp" presStyleIdx="1" presStyleCnt="5"/>
      <dgm:spPr/>
    </dgm:pt>
    <dgm:pt modelId="{6DBC3D00-269D-4158-BFB8-1BEDCA38CDA5}" type="pres">
      <dgm:prSet presAssocID="{17ACE387-09D5-4C21-9059-E1BD66D9466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E4BBE5F1-23D7-4C6A-B7A6-F4544339A0B7}" type="pres">
      <dgm:prSet presAssocID="{17ACE387-09D5-4C21-9059-E1BD66D94662}" presName="spaceRect" presStyleCnt="0"/>
      <dgm:spPr/>
    </dgm:pt>
    <dgm:pt modelId="{D42CAB08-08EA-4010-8D16-EE9A084D0C05}" type="pres">
      <dgm:prSet presAssocID="{17ACE387-09D5-4C21-9059-E1BD66D94662}" presName="parTx" presStyleLbl="revTx" presStyleIdx="1" presStyleCnt="5">
        <dgm:presLayoutVars>
          <dgm:chMax val="0"/>
          <dgm:chPref val="0"/>
        </dgm:presLayoutVars>
      </dgm:prSet>
      <dgm:spPr/>
    </dgm:pt>
    <dgm:pt modelId="{8E6BFA83-0058-440A-A4F9-BB9697AF0ABA}" type="pres">
      <dgm:prSet presAssocID="{D435F12B-0D04-4839-AB01-665C57DA5040}" presName="sibTrans" presStyleCnt="0"/>
      <dgm:spPr/>
    </dgm:pt>
    <dgm:pt modelId="{37A8EA97-BA16-47FD-9A7C-D8B2ADDE7242}" type="pres">
      <dgm:prSet presAssocID="{887BE9C4-7F30-4DB7-B061-E8C9C70A8032}" presName="compNode" presStyleCnt="0"/>
      <dgm:spPr/>
    </dgm:pt>
    <dgm:pt modelId="{A37D645A-274B-4395-98A1-1390BCD4F5F5}" type="pres">
      <dgm:prSet presAssocID="{887BE9C4-7F30-4DB7-B061-E8C9C70A8032}" presName="bgRect" presStyleLbl="bgShp" presStyleIdx="2" presStyleCnt="5" custLinFactNeighborX="-15"/>
      <dgm:spPr/>
    </dgm:pt>
    <dgm:pt modelId="{0491A424-1F89-4DBA-B96A-8B015CCC060D}" type="pres">
      <dgm:prSet presAssocID="{887BE9C4-7F30-4DB7-B061-E8C9C70A803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A6C654C4-7DAB-4D17-A8A2-DF103DE212EF}" type="pres">
      <dgm:prSet presAssocID="{887BE9C4-7F30-4DB7-B061-E8C9C70A8032}" presName="spaceRect" presStyleCnt="0"/>
      <dgm:spPr/>
    </dgm:pt>
    <dgm:pt modelId="{2DDA5AA0-CA11-4E39-9440-1459B6EF8E6F}" type="pres">
      <dgm:prSet presAssocID="{887BE9C4-7F30-4DB7-B061-E8C9C70A8032}" presName="parTx" presStyleLbl="revTx" presStyleIdx="2" presStyleCnt="5">
        <dgm:presLayoutVars>
          <dgm:chMax val="0"/>
          <dgm:chPref val="0"/>
        </dgm:presLayoutVars>
      </dgm:prSet>
      <dgm:spPr/>
    </dgm:pt>
    <dgm:pt modelId="{A5FED909-5D04-41D0-A527-B07FE9138244}" type="pres">
      <dgm:prSet presAssocID="{ED52302E-D01F-408D-B26F-D22C54BE7923}" presName="sibTrans" presStyleCnt="0"/>
      <dgm:spPr/>
    </dgm:pt>
    <dgm:pt modelId="{8D34F604-4466-4226-AD58-2C6E6F629914}" type="pres">
      <dgm:prSet presAssocID="{6CF92ADD-5652-48AF-B8FC-C8E0F0F6D8BA}" presName="compNode" presStyleCnt="0"/>
      <dgm:spPr/>
    </dgm:pt>
    <dgm:pt modelId="{8D3758D0-0BEC-4B1E-BC54-EC99CAA03990}" type="pres">
      <dgm:prSet presAssocID="{6CF92ADD-5652-48AF-B8FC-C8E0F0F6D8BA}" presName="bgRect" presStyleLbl="bgShp" presStyleIdx="3" presStyleCnt="5"/>
      <dgm:spPr/>
    </dgm:pt>
    <dgm:pt modelId="{5358CDC0-1478-42EA-86DF-7B35B28A7B88}" type="pres">
      <dgm:prSet presAssocID="{6CF92ADD-5652-48AF-B8FC-C8E0F0F6D8B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F7DE1FE8-4E3A-4079-BA7E-83F68FFDA892}" type="pres">
      <dgm:prSet presAssocID="{6CF92ADD-5652-48AF-B8FC-C8E0F0F6D8BA}" presName="spaceRect" presStyleCnt="0"/>
      <dgm:spPr/>
    </dgm:pt>
    <dgm:pt modelId="{6405486B-4953-4515-A2BE-3094B03E5673}" type="pres">
      <dgm:prSet presAssocID="{6CF92ADD-5652-48AF-B8FC-C8E0F0F6D8BA}" presName="parTx" presStyleLbl="revTx" presStyleIdx="3" presStyleCnt="5">
        <dgm:presLayoutVars>
          <dgm:chMax val="0"/>
          <dgm:chPref val="0"/>
        </dgm:presLayoutVars>
      </dgm:prSet>
      <dgm:spPr/>
    </dgm:pt>
    <dgm:pt modelId="{75E95202-F349-4EDB-A233-8FD98167C82C}" type="pres">
      <dgm:prSet presAssocID="{43AC3AF4-BBBF-4CFD-AD2E-BD25B19B4D0E}" presName="sibTrans" presStyleCnt="0"/>
      <dgm:spPr/>
    </dgm:pt>
    <dgm:pt modelId="{0A57E56C-FF09-41E6-A2A7-8774AAA1EEDD}" type="pres">
      <dgm:prSet presAssocID="{08242DE0-03A4-4204-8EA6-14A8882AC537}" presName="compNode" presStyleCnt="0"/>
      <dgm:spPr/>
    </dgm:pt>
    <dgm:pt modelId="{77AA074A-D9F1-47C5-B990-73BCB370B81A}" type="pres">
      <dgm:prSet presAssocID="{08242DE0-03A4-4204-8EA6-14A8882AC537}" presName="bgRect" presStyleLbl="bgShp" presStyleIdx="4" presStyleCnt="5"/>
      <dgm:spPr/>
    </dgm:pt>
    <dgm:pt modelId="{19A4925D-7F30-4CF1-8FF8-56676521AA7D}" type="pres">
      <dgm:prSet presAssocID="{08242DE0-03A4-4204-8EA6-14A8882AC53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CB38C8BE-7EEF-437C-ABFB-BEE087A3B753}" type="pres">
      <dgm:prSet presAssocID="{08242DE0-03A4-4204-8EA6-14A8882AC537}" presName="spaceRect" presStyleCnt="0"/>
      <dgm:spPr/>
    </dgm:pt>
    <dgm:pt modelId="{93AFB463-9EB2-45A7-A517-6EE950FF74FC}" type="pres">
      <dgm:prSet presAssocID="{08242DE0-03A4-4204-8EA6-14A8882AC53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A24C809-06A5-4983-BF3A-115006C6ED44}" type="presOf" srcId="{FE194E7A-E487-4B9D-B5C6-C013C8144F97}" destId="{ADCAFCDA-4ACD-4015-998C-87F18576F75B}" srcOrd="0" destOrd="0" presId="urn:microsoft.com/office/officeart/2018/2/layout/IconVerticalSolidList"/>
    <dgm:cxn modelId="{52501C33-738D-4377-8DDD-DDDF1C976D1B}" srcId="{EF8D5E12-48C7-499F-A943-1000D521E219}" destId="{17ACE387-09D5-4C21-9059-E1BD66D94662}" srcOrd="1" destOrd="0" parTransId="{836DCD7E-F06A-4FBD-82E4-571F041BCC2B}" sibTransId="{D435F12B-0D04-4839-AB01-665C57DA5040}"/>
    <dgm:cxn modelId="{B79B6A37-BF98-4DCC-9C3D-0684D69CCE72}" type="presOf" srcId="{EF8D5E12-48C7-499F-A943-1000D521E219}" destId="{E56D7BFD-76F0-47D1-94D1-B7B8C6F35FC2}" srcOrd="0" destOrd="0" presId="urn:microsoft.com/office/officeart/2018/2/layout/IconVerticalSolidList"/>
    <dgm:cxn modelId="{DCACD95B-D5DF-4C65-B08A-CC7B65A85031}" srcId="{EF8D5E12-48C7-499F-A943-1000D521E219}" destId="{08242DE0-03A4-4204-8EA6-14A8882AC537}" srcOrd="4" destOrd="0" parTransId="{6BFFB323-8099-4501-9FF9-7D39AD7ABC40}" sibTransId="{76D18EC5-A678-4B36-9E7A-41B1972DC6F2}"/>
    <dgm:cxn modelId="{4EA71171-2FA2-4B3D-A843-7A514A368166}" type="presOf" srcId="{6CF92ADD-5652-48AF-B8FC-C8E0F0F6D8BA}" destId="{6405486B-4953-4515-A2BE-3094B03E5673}" srcOrd="0" destOrd="0" presId="urn:microsoft.com/office/officeart/2018/2/layout/IconVerticalSolidList"/>
    <dgm:cxn modelId="{2A7B2C95-9751-4B4C-B023-3C639ED7760F}" srcId="{EF8D5E12-48C7-499F-A943-1000D521E219}" destId="{FE194E7A-E487-4B9D-B5C6-C013C8144F97}" srcOrd="0" destOrd="0" parTransId="{DECF2C6A-72D7-488E-BF1D-03A49617699E}" sibTransId="{1AEF61FC-7AF6-4597-A4A8-254B86D2D5A4}"/>
    <dgm:cxn modelId="{7825D9AA-9F05-4D41-9322-0BED8A1A4890}" type="presOf" srcId="{887BE9C4-7F30-4DB7-B061-E8C9C70A8032}" destId="{2DDA5AA0-CA11-4E39-9440-1459B6EF8E6F}" srcOrd="0" destOrd="0" presId="urn:microsoft.com/office/officeart/2018/2/layout/IconVerticalSolidList"/>
    <dgm:cxn modelId="{E82473AD-C434-433E-88C1-47BA13A25ADA}" srcId="{EF8D5E12-48C7-499F-A943-1000D521E219}" destId="{887BE9C4-7F30-4DB7-B061-E8C9C70A8032}" srcOrd="2" destOrd="0" parTransId="{79A8C646-896E-4F85-8B65-391D7EFEA183}" sibTransId="{ED52302E-D01F-408D-B26F-D22C54BE7923}"/>
    <dgm:cxn modelId="{EA8976BC-5860-4363-96B8-6D9229214357}" srcId="{EF8D5E12-48C7-499F-A943-1000D521E219}" destId="{6CF92ADD-5652-48AF-B8FC-C8E0F0F6D8BA}" srcOrd="3" destOrd="0" parTransId="{0C26631D-6E9B-455D-B389-7F4F476D83DA}" sibTransId="{43AC3AF4-BBBF-4CFD-AD2E-BD25B19B4D0E}"/>
    <dgm:cxn modelId="{B6700DD2-D557-4931-80ED-967749F985BB}" type="presOf" srcId="{17ACE387-09D5-4C21-9059-E1BD66D94662}" destId="{D42CAB08-08EA-4010-8D16-EE9A084D0C05}" srcOrd="0" destOrd="0" presId="urn:microsoft.com/office/officeart/2018/2/layout/IconVerticalSolidList"/>
    <dgm:cxn modelId="{613B63D3-E567-454C-AFCE-24C730C26ADB}" type="presOf" srcId="{08242DE0-03A4-4204-8EA6-14A8882AC537}" destId="{93AFB463-9EB2-45A7-A517-6EE950FF74FC}" srcOrd="0" destOrd="0" presId="urn:microsoft.com/office/officeart/2018/2/layout/IconVerticalSolidList"/>
    <dgm:cxn modelId="{F9BC6DA7-872F-42E3-A4B8-AE18524374B6}" type="presParOf" srcId="{E56D7BFD-76F0-47D1-94D1-B7B8C6F35FC2}" destId="{7B31599E-9EC6-4A84-B762-530DC221247E}" srcOrd="0" destOrd="0" presId="urn:microsoft.com/office/officeart/2018/2/layout/IconVerticalSolidList"/>
    <dgm:cxn modelId="{78BC7D65-7DD5-4808-AB89-22F284C397C9}" type="presParOf" srcId="{7B31599E-9EC6-4A84-B762-530DC221247E}" destId="{0ABEFC1B-94C1-4466-A8B0-8277EE79C9DC}" srcOrd="0" destOrd="0" presId="urn:microsoft.com/office/officeart/2018/2/layout/IconVerticalSolidList"/>
    <dgm:cxn modelId="{30ED92CC-BB6E-4585-B72E-1F7BF3BF53CD}" type="presParOf" srcId="{7B31599E-9EC6-4A84-B762-530DC221247E}" destId="{B8B9BBAD-1123-4931-A83C-89DF72313EEC}" srcOrd="1" destOrd="0" presId="urn:microsoft.com/office/officeart/2018/2/layout/IconVerticalSolidList"/>
    <dgm:cxn modelId="{2F36A558-CE1D-4014-85DA-2C839B2251C0}" type="presParOf" srcId="{7B31599E-9EC6-4A84-B762-530DC221247E}" destId="{77941198-E567-4A11-A88C-4F4B5FB214E5}" srcOrd="2" destOrd="0" presId="urn:microsoft.com/office/officeart/2018/2/layout/IconVerticalSolidList"/>
    <dgm:cxn modelId="{21B1EC41-4E1A-47E8-B935-707D20F011D5}" type="presParOf" srcId="{7B31599E-9EC6-4A84-B762-530DC221247E}" destId="{ADCAFCDA-4ACD-4015-998C-87F18576F75B}" srcOrd="3" destOrd="0" presId="urn:microsoft.com/office/officeart/2018/2/layout/IconVerticalSolidList"/>
    <dgm:cxn modelId="{72165F94-6A9A-4435-A279-AB945A7849FF}" type="presParOf" srcId="{E56D7BFD-76F0-47D1-94D1-B7B8C6F35FC2}" destId="{3952BA44-697A-49E7-8027-F58F76F15E51}" srcOrd="1" destOrd="0" presId="urn:microsoft.com/office/officeart/2018/2/layout/IconVerticalSolidList"/>
    <dgm:cxn modelId="{BA938E1C-30C7-4D1E-9CDF-E88439CE56CE}" type="presParOf" srcId="{E56D7BFD-76F0-47D1-94D1-B7B8C6F35FC2}" destId="{D2F9D3A8-2F73-4633-8DA3-6AACF6376022}" srcOrd="2" destOrd="0" presId="urn:microsoft.com/office/officeart/2018/2/layout/IconVerticalSolidList"/>
    <dgm:cxn modelId="{0E946F21-4FFB-4AB7-80FA-D41DAE09BEF7}" type="presParOf" srcId="{D2F9D3A8-2F73-4633-8DA3-6AACF6376022}" destId="{70A5EBE3-D391-4FB3-A705-83391F773750}" srcOrd="0" destOrd="0" presId="urn:microsoft.com/office/officeart/2018/2/layout/IconVerticalSolidList"/>
    <dgm:cxn modelId="{461FF235-D30B-4AF5-BB4B-B94D052F09BA}" type="presParOf" srcId="{D2F9D3A8-2F73-4633-8DA3-6AACF6376022}" destId="{6DBC3D00-269D-4158-BFB8-1BEDCA38CDA5}" srcOrd="1" destOrd="0" presId="urn:microsoft.com/office/officeart/2018/2/layout/IconVerticalSolidList"/>
    <dgm:cxn modelId="{3057170A-3BCA-4175-9387-81CE9E4AEBE6}" type="presParOf" srcId="{D2F9D3A8-2F73-4633-8DA3-6AACF6376022}" destId="{E4BBE5F1-23D7-4C6A-B7A6-F4544339A0B7}" srcOrd="2" destOrd="0" presId="urn:microsoft.com/office/officeart/2018/2/layout/IconVerticalSolidList"/>
    <dgm:cxn modelId="{28FB9B65-5838-44E1-B959-351A191F8383}" type="presParOf" srcId="{D2F9D3A8-2F73-4633-8DA3-6AACF6376022}" destId="{D42CAB08-08EA-4010-8D16-EE9A084D0C05}" srcOrd="3" destOrd="0" presId="urn:microsoft.com/office/officeart/2018/2/layout/IconVerticalSolidList"/>
    <dgm:cxn modelId="{CE8F5380-1358-49FD-808F-FFB83E75CA9B}" type="presParOf" srcId="{E56D7BFD-76F0-47D1-94D1-B7B8C6F35FC2}" destId="{8E6BFA83-0058-440A-A4F9-BB9697AF0ABA}" srcOrd="3" destOrd="0" presId="urn:microsoft.com/office/officeart/2018/2/layout/IconVerticalSolidList"/>
    <dgm:cxn modelId="{92BB9A0E-C0CD-4CF0-93EE-B21C6D4493D0}" type="presParOf" srcId="{E56D7BFD-76F0-47D1-94D1-B7B8C6F35FC2}" destId="{37A8EA97-BA16-47FD-9A7C-D8B2ADDE7242}" srcOrd="4" destOrd="0" presId="urn:microsoft.com/office/officeart/2018/2/layout/IconVerticalSolidList"/>
    <dgm:cxn modelId="{D7F08371-87C3-4512-BE53-7B0572904F5C}" type="presParOf" srcId="{37A8EA97-BA16-47FD-9A7C-D8B2ADDE7242}" destId="{A37D645A-274B-4395-98A1-1390BCD4F5F5}" srcOrd="0" destOrd="0" presId="urn:microsoft.com/office/officeart/2018/2/layout/IconVerticalSolidList"/>
    <dgm:cxn modelId="{C9F22806-9EA7-438C-8F5B-C795FDBAFA48}" type="presParOf" srcId="{37A8EA97-BA16-47FD-9A7C-D8B2ADDE7242}" destId="{0491A424-1F89-4DBA-B96A-8B015CCC060D}" srcOrd="1" destOrd="0" presId="urn:microsoft.com/office/officeart/2018/2/layout/IconVerticalSolidList"/>
    <dgm:cxn modelId="{F1629C58-2259-4C77-A448-BD09668271A1}" type="presParOf" srcId="{37A8EA97-BA16-47FD-9A7C-D8B2ADDE7242}" destId="{A6C654C4-7DAB-4D17-A8A2-DF103DE212EF}" srcOrd="2" destOrd="0" presId="urn:microsoft.com/office/officeart/2018/2/layout/IconVerticalSolidList"/>
    <dgm:cxn modelId="{407169F6-234A-4EEA-98EF-9F12D9064169}" type="presParOf" srcId="{37A8EA97-BA16-47FD-9A7C-D8B2ADDE7242}" destId="{2DDA5AA0-CA11-4E39-9440-1459B6EF8E6F}" srcOrd="3" destOrd="0" presId="urn:microsoft.com/office/officeart/2018/2/layout/IconVerticalSolidList"/>
    <dgm:cxn modelId="{DD21BBED-F405-4DB1-A4BB-8D0329E20B00}" type="presParOf" srcId="{E56D7BFD-76F0-47D1-94D1-B7B8C6F35FC2}" destId="{A5FED909-5D04-41D0-A527-B07FE9138244}" srcOrd="5" destOrd="0" presId="urn:microsoft.com/office/officeart/2018/2/layout/IconVerticalSolidList"/>
    <dgm:cxn modelId="{6F6F3B8D-62CD-4DDC-A653-817E641CE7E0}" type="presParOf" srcId="{E56D7BFD-76F0-47D1-94D1-B7B8C6F35FC2}" destId="{8D34F604-4466-4226-AD58-2C6E6F629914}" srcOrd="6" destOrd="0" presId="urn:microsoft.com/office/officeart/2018/2/layout/IconVerticalSolidList"/>
    <dgm:cxn modelId="{03548BF8-3637-4627-AAAA-EBE9FE87A8C5}" type="presParOf" srcId="{8D34F604-4466-4226-AD58-2C6E6F629914}" destId="{8D3758D0-0BEC-4B1E-BC54-EC99CAA03990}" srcOrd="0" destOrd="0" presId="urn:microsoft.com/office/officeart/2018/2/layout/IconVerticalSolidList"/>
    <dgm:cxn modelId="{6CA3ECA6-E9C4-4867-84A2-4F16B464A515}" type="presParOf" srcId="{8D34F604-4466-4226-AD58-2C6E6F629914}" destId="{5358CDC0-1478-42EA-86DF-7B35B28A7B88}" srcOrd="1" destOrd="0" presId="urn:microsoft.com/office/officeart/2018/2/layout/IconVerticalSolidList"/>
    <dgm:cxn modelId="{22664097-881E-4A2F-903D-DC9FE4BE8FD4}" type="presParOf" srcId="{8D34F604-4466-4226-AD58-2C6E6F629914}" destId="{F7DE1FE8-4E3A-4079-BA7E-83F68FFDA892}" srcOrd="2" destOrd="0" presId="urn:microsoft.com/office/officeart/2018/2/layout/IconVerticalSolidList"/>
    <dgm:cxn modelId="{4EA8DD5B-BC6A-4BFB-940F-C690E1327D12}" type="presParOf" srcId="{8D34F604-4466-4226-AD58-2C6E6F629914}" destId="{6405486B-4953-4515-A2BE-3094B03E5673}" srcOrd="3" destOrd="0" presId="urn:microsoft.com/office/officeart/2018/2/layout/IconVerticalSolidList"/>
    <dgm:cxn modelId="{97A5FF44-A9AD-42BA-AFEF-83A85E343340}" type="presParOf" srcId="{E56D7BFD-76F0-47D1-94D1-B7B8C6F35FC2}" destId="{75E95202-F349-4EDB-A233-8FD98167C82C}" srcOrd="7" destOrd="0" presId="urn:microsoft.com/office/officeart/2018/2/layout/IconVerticalSolidList"/>
    <dgm:cxn modelId="{A2A5CD51-F469-4793-B2ED-E0E3189556A7}" type="presParOf" srcId="{E56D7BFD-76F0-47D1-94D1-B7B8C6F35FC2}" destId="{0A57E56C-FF09-41E6-A2A7-8774AAA1EEDD}" srcOrd="8" destOrd="0" presId="urn:microsoft.com/office/officeart/2018/2/layout/IconVerticalSolidList"/>
    <dgm:cxn modelId="{E3896982-7E69-4327-AD64-8C644317AF47}" type="presParOf" srcId="{0A57E56C-FF09-41E6-A2A7-8774AAA1EEDD}" destId="{77AA074A-D9F1-47C5-B990-73BCB370B81A}" srcOrd="0" destOrd="0" presId="urn:microsoft.com/office/officeart/2018/2/layout/IconVerticalSolidList"/>
    <dgm:cxn modelId="{96C3AFD7-93FA-4B24-ACC6-33D43F7F2775}" type="presParOf" srcId="{0A57E56C-FF09-41E6-A2A7-8774AAA1EEDD}" destId="{19A4925D-7F30-4CF1-8FF8-56676521AA7D}" srcOrd="1" destOrd="0" presId="urn:microsoft.com/office/officeart/2018/2/layout/IconVerticalSolidList"/>
    <dgm:cxn modelId="{F3F4BEB6-84E7-41BF-8063-50A49AD3E699}" type="presParOf" srcId="{0A57E56C-FF09-41E6-A2A7-8774AAA1EEDD}" destId="{CB38C8BE-7EEF-437C-ABFB-BEE087A3B753}" srcOrd="2" destOrd="0" presId="urn:microsoft.com/office/officeart/2018/2/layout/IconVerticalSolidList"/>
    <dgm:cxn modelId="{ABBEC860-9CAD-48CD-8970-6E8B66ADFD20}" type="presParOf" srcId="{0A57E56C-FF09-41E6-A2A7-8774AAA1EEDD}" destId="{93AFB463-9EB2-45A7-A517-6EE950FF74F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80BBBF-6B7E-4C84-9441-827931F1322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957164-1450-45B5-9095-C2430853062E}">
      <dgm:prSet custT="1"/>
      <dgm:spPr/>
      <dgm:t>
        <a:bodyPr/>
        <a:lstStyle/>
        <a:p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VM Storage and Storage Replication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8AC703-3244-4528-9C60-67BBC435F242}" type="parTrans" cxnId="{281D025D-DFAE-4EEB-9CFD-88E6A3C5D0C5}">
      <dgm:prSet/>
      <dgm:spPr/>
      <dgm:t>
        <a:bodyPr/>
        <a:lstStyle/>
        <a:p>
          <a:endParaRPr lang="en-US"/>
        </a:p>
      </dgm:t>
    </dgm:pt>
    <dgm:pt modelId="{46C81FE7-A4B6-49DB-9690-D08016ED46A6}" type="sibTrans" cxnId="{281D025D-DFAE-4EEB-9CFD-88E6A3C5D0C5}">
      <dgm:prSet/>
      <dgm:spPr/>
      <dgm:t>
        <a:bodyPr/>
        <a:lstStyle/>
        <a:p>
          <a:endParaRPr lang="en-US"/>
        </a:p>
      </dgm:t>
    </dgm:pt>
    <dgm:pt modelId="{41D3222E-0FE7-46FE-AD8D-7308099470A7}">
      <dgm:prSet custT="1"/>
      <dgm:spPr/>
      <dgm:t>
        <a:bodyPr/>
        <a:lstStyle/>
        <a:p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Azure Storage Monitoring and Access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A44AEC-D61D-4481-94C1-B07BC6AA8085}" type="parTrans" cxnId="{02E3A351-FEC5-4A3A-8B17-79062B49C294}">
      <dgm:prSet/>
      <dgm:spPr/>
      <dgm:t>
        <a:bodyPr/>
        <a:lstStyle/>
        <a:p>
          <a:endParaRPr lang="en-US"/>
        </a:p>
      </dgm:t>
    </dgm:pt>
    <dgm:pt modelId="{DC955527-D719-4428-979D-120C75FF574C}" type="sibTrans" cxnId="{02E3A351-FEC5-4A3A-8B17-79062B49C294}">
      <dgm:prSet/>
      <dgm:spPr/>
      <dgm:t>
        <a:bodyPr/>
        <a:lstStyle/>
        <a:p>
          <a:endParaRPr lang="en-US"/>
        </a:p>
      </dgm:t>
    </dgm:pt>
    <dgm:pt modelId="{3EACC2D7-4B5B-4A85-A98C-6C6E265D83B1}">
      <dgm:prSet custT="1"/>
      <dgm:spPr/>
      <dgm:t>
        <a:bodyPr/>
        <a:lstStyle/>
        <a:p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Azure Storage Architecture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DF3829-890D-4B95-BACB-1ECFF6A5FCD0}" type="parTrans" cxnId="{BBCDC31B-733E-4EE5-A6BC-64161A8405DD}">
      <dgm:prSet/>
      <dgm:spPr/>
      <dgm:t>
        <a:bodyPr/>
        <a:lstStyle/>
        <a:p>
          <a:endParaRPr lang="en-US"/>
        </a:p>
      </dgm:t>
    </dgm:pt>
    <dgm:pt modelId="{0BE9F62A-16CB-48CD-8788-590E95755BE9}" type="sibTrans" cxnId="{BBCDC31B-733E-4EE5-A6BC-64161A8405DD}">
      <dgm:prSet/>
      <dgm:spPr/>
      <dgm:t>
        <a:bodyPr/>
        <a:lstStyle/>
        <a:p>
          <a:endParaRPr lang="en-US"/>
        </a:p>
      </dgm:t>
    </dgm:pt>
    <dgm:pt modelId="{DEF40FDB-1DDB-4599-9B12-582ABCD00EE9}">
      <dgm:prSet custT="1"/>
      <dgm:spPr/>
      <dgm:t>
        <a:bodyPr/>
        <a:lstStyle/>
        <a:p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Backup and Disaster Recovery</a:t>
          </a:r>
        </a:p>
      </dgm:t>
    </dgm:pt>
    <dgm:pt modelId="{22A02F76-D25E-4363-AF11-737B3CDDF131}" type="parTrans" cxnId="{5A108946-B640-41F2-8B4A-8F31B9CFE0FC}">
      <dgm:prSet/>
      <dgm:spPr/>
      <dgm:t>
        <a:bodyPr/>
        <a:lstStyle/>
        <a:p>
          <a:endParaRPr lang="en-US"/>
        </a:p>
      </dgm:t>
    </dgm:pt>
    <dgm:pt modelId="{CBF0A450-ED40-45DD-873D-28521E318188}" type="sibTrans" cxnId="{5A108946-B640-41F2-8B4A-8F31B9CFE0FC}">
      <dgm:prSet/>
      <dgm:spPr/>
      <dgm:t>
        <a:bodyPr/>
        <a:lstStyle/>
        <a:p>
          <a:endParaRPr lang="en-US"/>
        </a:p>
      </dgm:t>
    </dgm:pt>
    <dgm:pt modelId="{5FAD9A0F-AB96-4E58-8D50-563325B51BFE}" type="pres">
      <dgm:prSet presAssocID="{8080BBBF-6B7E-4C84-9441-827931F13228}" presName="linear" presStyleCnt="0">
        <dgm:presLayoutVars>
          <dgm:animLvl val="lvl"/>
          <dgm:resizeHandles val="exact"/>
        </dgm:presLayoutVars>
      </dgm:prSet>
      <dgm:spPr/>
    </dgm:pt>
    <dgm:pt modelId="{2F7A3847-CF2C-4448-AD89-8EE95D0BEDC4}" type="pres">
      <dgm:prSet presAssocID="{FA957164-1450-45B5-9095-C2430853062E}" presName="parentText" presStyleLbl="node1" presStyleIdx="0" presStyleCnt="4" custLinFactY="-9108" custLinFactNeighborX="-10325" custLinFactNeighborY="-100000">
        <dgm:presLayoutVars>
          <dgm:chMax val="0"/>
          <dgm:bulletEnabled val="1"/>
        </dgm:presLayoutVars>
      </dgm:prSet>
      <dgm:spPr/>
    </dgm:pt>
    <dgm:pt modelId="{21EA59F2-B032-46EE-A8E1-266A1896A337}" type="pres">
      <dgm:prSet presAssocID="{46C81FE7-A4B6-49DB-9690-D08016ED46A6}" presName="spacer" presStyleCnt="0"/>
      <dgm:spPr/>
    </dgm:pt>
    <dgm:pt modelId="{EC38E267-EAA5-47D2-91C2-ABD3C651D0A6}" type="pres">
      <dgm:prSet presAssocID="{41D3222E-0FE7-46FE-AD8D-7308099470A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673B48E-50C6-4E73-8CD6-62A079DBBD18}" type="pres">
      <dgm:prSet presAssocID="{DC955527-D719-4428-979D-120C75FF574C}" presName="spacer" presStyleCnt="0"/>
      <dgm:spPr/>
    </dgm:pt>
    <dgm:pt modelId="{A486EFFD-BE18-4B2B-8599-0F39C72FA329}" type="pres">
      <dgm:prSet presAssocID="{3EACC2D7-4B5B-4A85-A98C-6C6E265D83B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CD18FEA-5C45-4246-BE78-8AB6FFCB9139}" type="pres">
      <dgm:prSet presAssocID="{0BE9F62A-16CB-48CD-8788-590E95755BE9}" presName="spacer" presStyleCnt="0"/>
      <dgm:spPr/>
    </dgm:pt>
    <dgm:pt modelId="{7411C400-C1FF-4858-809D-1CD7416E9885}" type="pres">
      <dgm:prSet presAssocID="{DEF40FDB-1DDB-4599-9B12-582ABCD00EE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BCDC31B-733E-4EE5-A6BC-64161A8405DD}" srcId="{8080BBBF-6B7E-4C84-9441-827931F13228}" destId="{3EACC2D7-4B5B-4A85-A98C-6C6E265D83B1}" srcOrd="2" destOrd="0" parTransId="{DADF3829-890D-4B95-BACB-1ECFF6A5FCD0}" sibTransId="{0BE9F62A-16CB-48CD-8788-590E95755BE9}"/>
    <dgm:cxn modelId="{6CFFF338-4D8C-419B-B13C-43AA9AEE17B3}" type="presOf" srcId="{3EACC2D7-4B5B-4A85-A98C-6C6E265D83B1}" destId="{A486EFFD-BE18-4B2B-8599-0F39C72FA329}" srcOrd="0" destOrd="0" presId="urn:microsoft.com/office/officeart/2005/8/layout/vList2"/>
    <dgm:cxn modelId="{281D025D-DFAE-4EEB-9CFD-88E6A3C5D0C5}" srcId="{8080BBBF-6B7E-4C84-9441-827931F13228}" destId="{FA957164-1450-45B5-9095-C2430853062E}" srcOrd="0" destOrd="0" parTransId="{BC8AC703-3244-4528-9C60-67BBC435F242}" sibTransId="{46C81FE7-A4B6-49DB-9690-D08016ED46A6}"/>
    <dgm:cxn modelId="{FDB9835D-4F92-42C5-8E98-C9417585AB99}" type="presOf" srcId="{DEF40FDB-1DDB-4599-9B12-582ABCD00EE9}" destId="{7411C400-C1FF-4858-809D-1CD7416E9885}" srcOrd="0" destOrd="0" presId="urn:microsoft.com/office/officeart/2005/8/layout/vList2"/>
    <dgm:cxn modelId="{5A108946-B640-41F2-8B4A-8F31B9CFE0FC}" srcId="{8080BBBF-6B7E-4C84-9441-827931F13228}" destId="{DEF40FDB-1DDB-4599-9B12-582ABCD00EE9}" srcOrd="3" destOrd="0" parTransId="{22A02F76-D25E-4363-AF11-737B3CDDF131}" sibTransId="{CBF0A450-ED40-45DD-873D-28521E318188}"/>
    <dgm:cxn modelId="{02E3A351-FEC5-4A3A-8B17-79062B49C294}" srcId="{8080BBBF-6B7E-4C84-9441-827931F13228}" destId="{41D3222E-0FE7-46FE-AD8D-7308099470A7}" srcOrd="1" destOrd="0" parTransId="{42A44AEC-D61D-4481-94C1-B07BC6AA8085}" sibTransId="{DC955527-D719-4428-979D-120C75FF574C}"/>
    <dgm:cxn modelId="{484B827B-6A33-43CE-8A5F-AAB5C1462D84}" type="presOf" srcId="{FA957164-1450-45B5-9095-C2430853062E}" destId="{2F7A3847-CF2C-4448-AD89-8EE95D0BEDC4}" srcOrd="0" destOrd="0" presId="urn:microsoft.com/office/officeart/2005/8/layout/vList2"/>
    <dgm:cxn modelId="{42E3A79A-C73B-4FE1-9105-C4B140C73591}" type="presOf" srcId="{8080BBBF-6B7E-4C84-9441-827931F13228}" destId="{5FAD9A0F-AB96-4E58-8D50-563325B51BFE}" srcOrd="0" destOrd="0" presId="urn:microsoft.com/office/officeart/2005/8/layout/vList2"/>
    <dgm:cxn modelId="{125902A0-0A4C-4F92-8D84-45E9C4CD6715}" type="presOf" srcId="{41D3222E-0FE7-46FE-AD8D-7308099470A7}" destId="{EC38E267-EAA5-47D2-91C2-ABD3C651D0A6}" srcOrd="0" destOrd="0" presId="urn:microsoft.com/office/officeart/2005/8/layout/vList2"/>
    <dgm:cxn modelId="{9086E3B6-B688-40E0-B0FE-9D58AE193D28}" type="presParOf" srcId="{5FAD9A0F-AB96-4E58-8D50-563325B51BFE}" destId="{2F7A3847-CF2C-4448-AD89-8EE95D0BEDC4}" srcOrd="0" destOrd="0" presId="urn:microsoft.com/office/officeart/2005/8/layout/vList2"/>
    <dgm:cxn modelId="{D1E85766-BB45-4F82-B904-535851E0FAA5}" type="presParOf" srcId="{5FAD9A0F-AB96-4E58-8D50-563325B51BFE}" destId="{21EA59F2-B032-46EE-A8E1-266A1896A337}" srcOrd="1" destOrd="0" presId="urn:microsoft.com/office/officeart/2005/8/layout/vList2"/>
    <dgm:cxn modelId="{381375C3-AE5C-4A18-8A67-034D1C15C9D4}" type="presParOf" srcId="{5FAD9A0F-AB96-4E58-8D50-563325B51BFE}" destId="{EC38E267-EAA5-47D2-91C2-ABD3C651D0A6}" srcOrd="2" destOrd="0" presId="urn:microsoft.com/office/officeart/2005/8/layout/vList2"/>
    <dgm:cxn modelId="{1AD7DF75-9876-4234-B5C8-EF6AB5542427}" type="presParOf" srcId="{5FAD9A0F-AB96-4E58-8D50-563325B51BFE}" destId="{C673B48E-50C6-4E73-8CD6-62A079DBBD18}" srcOrd="3" destOrd="0" presId="urn:microsoft.com/office/officeart/2005/8/layout/vList2"/>
    <dgm:cxn modelId="{C5236292-67F7-4955-81C4-E088BEBE83D5}" type="presParOf" srcId="{5FAD9A0F-AB96-4E58-8D50-563325B51BFE}" destId="{A486EFFD-BE18-4B2B-8599-0F39C72FA329}" srcOrd="4" destOrd="0" presId="urn:microsoft.com/office/officeart/2005/8/layout/vList2"/>
    <dgm:cxn modelId="{CDEF5FB3-FFC7-4A58-9601-8627201E2912}" type="presParOf" srcId="{5FAD9A0F-AB96-4E58-8D50-563325B51BFE}" destId="{5CD18FEA-5C45-4246-BE78-8AB6FFCB9139}" srcOrd="5" destOrd="0" presId="urn:microsoft.com/office/officeart/2005/8/layout/vList2"/>
    <dgm:cxn modelId="{043C257E-786B-45B9-8AA9-F35701B41C2A}" type="presParOf" srcId="{5FAD9A0F-AB96-4E58-8D50-563325B51BFE}" destId="{7411C400-C1FF-4858-809D-1CD7416E988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F443F65-0D8E-4143-8B45-0E49F405E7E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63075B93-2363-437E-B3D7-152CE03CC1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Deploying and Managing Databases</a:t>
          </a:r>
        </a:p>
      </dgm:t>
    </dgm:pt>
    <dgm:pt modelId="{8DCFE56E-8923-448D-BE6A-1441171FD39E}" type="parTrans" cxnId="{A6E24D64-F9A9-4D7F-A943-D967456141F9}">
      <dgm:prSet/>
      <dgm:spPr/>
      <dgm:t>
        <a:bodyPr/>
        <a:lstStyle/>
        <a:p>
          <a:endParaRPr lang="en-US"/>
        </a:p>
      </dgm:t>
    </dgm:pt>
    <dgm:pt modelId="{EF2AC53E-91F5-45CA-9F90-85035916C1E8}" type="sibTrans" cxnId="{A6E24D64-F9A9-4D7F-A943-D967456141F9}">
      <dgm:prSet/>
      <dgm:spPr/>
      <dgm:t>
        <a:bodyPr/>
        <a:lstStyle/>
        <a:p>
          <a:endParaRPr lang="en-US"/>
        </a:p>
      </dgm:t>
    </dgm:pt>
    <dgm:pt modelId="{F04370F7-ADB1-4367-9F51-AF91B8A323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Creating Blob Storage</a:t>
          </a:r>
        </a:p>
      </dgm:t>
    </dgm:pt>
    <dgm:pt modelId="{3DF209C0-F69E-4903-9908-42E21E848BC5}" type="parTrans" cxnId="{9B9E4BBD-36F6-4E05-8BC2-C26EB3FCD9AA}">
      <dgm:prSet/>
      <dgm:spPr/>
      <dgm:t>
        <a:bodyPr/>
        <a:lstStyle/>
        <a:p>
          <a:endParaRPr lang="en-US"/>
        </a:p>
      </dgm:t>
    </dgm:pt>
    <dgm:pt modelId="{481839FB-A988-47BF-91A3-7C3ED827F017}" type="sibTrans" cxnId="{9B9E4BBD-36F6-4E05-8BC2-C26EB3FCD9AA}">
      <dgm:prSet/>
      <dgm:spPr/>
      <dgm:t>
        <a:bodyPr/>
        <a:lstStyle/>
        <a:p>
          <a:endParaRPr lang="en-US"/>
        </a:p>
      </dgm:t>
    </dgm:pt>
    <dgm:pt modelId="{41BC5B84-E19A-4B50-B449-E3F58A01A8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Create Data Lake Gen2 Storage Account</a:t>
          </a:r>
        </a:p>
      </dgm:t>
    </dgm:pt>
    <dgm:pt modelId="{D2AF3FBA-4A29-456E-BAF5-51310C8A0111}" type="parTrans" cxnId="{DF194F88-4D34-4BF4-87D5-1E5A1C0C9B8C}">
      <dgm:prSet/>
      <dgm:spPr/>
      <dgm:t>
        <a:bodyPr/>
        <a:lstStyle/>
        <a:p>
          <a:endParaRPr lang="en-US"/>
        </a:p>
      </dgm:t>
    </dgm:pt>
    <dgm:pt modelId="{0A37974C-28F7-4686-8AE1-7CAF42995210}" type="sibTrans" cxnId="{DF194F88-4D34-4BF4-87D5-1E5A1C0C9B8C}">
      <dgm:prSet/>
      <dgm:spPr/>
      <dgm:t>
        <a:bodyPr/>
        <a:lstStyle/>
        <a:p>
          <a:endParaRPr lang="en-US"/>
        </a:p>
      </dgm:t>
    </dgm:pt>
    <dgm:pt modelId="{5B5EAEA4-0D53-4689-AE0B-46C6B69A3E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Azure SQL Data Warehouse</a:t>
          </a:r>
        </a:p>
      </dgm:t>
    </dgm:pt>
    <dgm:pt modelId="{6FC26848-FEB5-4910-B61E-BF3F17CEE49F}" type="parTrans" cxnId="{B242F369-6B38-46BE-88AE-5ED512DC3CF8}">
      <dgm:prSet/>
      <dgm:spPr/>
      <dgm:t>
        <a:bodyPr/>
        <a:lstStyle/>
        <a:p>
          <a:endParaRPr lang="en-US"/>
        </a:p>
      </dgm:t>
    </dgm:pt>
    <dgm:pt modelId="{EDFCA2C9-CFA9-4132-80FC-3498C7DFE6C5}" type="sibTrans" cxnId="{B242F369-6B38-46BE-88AE-5ED512DC3CF8}">
      <dgm:prSet/>
      <dgm:spPr/>
      <dgm:t>
        <a:bodyPr/>
        <a:lstStyle/>
        <a:p>
          <a:endParaRPr lang="en-US"/>
        </a:p>
      </dgm:t>
    </dgm:pt>
    <dgm:pt modelId="{C40200A1-6405-4A15-820E-1C2548C168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Data Analytics</a:t>
          </a:r>
        </a:p>
      </dgm:t>
    </dgm:pt>
    <dgm:pt modelId="{8B92D8B0-273B-4CE0-9016-590B610D7EE8}" type="parTrans" cxnId="{797CA038-E7D4-4820-BC51-486F8C608A2E}">
      <dgm:prSet/>
      <dgm:spPr/>
      <dgm:t>
        <a:bodyPr/>
        <a:lstStyle/>
        <a:p>
          <a:endParaRPr lang="en-US"/>
        </a:p>
      </dgm:t>
    </dgm:pt>
    <dgm:pt modelId="{87BE5928-7B94-435E-87F0-F74EF4B3E2B6}" type="sibTrans" cxnId="{797CA038-E7D4-4820-BC51-486F8C608A2E}">
      <dgm:prSet/>
      <dgm:spPr/>
      <dgm:t>
        <a:bodyPr/>
        <a:lstStyle/>
        <a:p>
          <a:endParaRPr lang="en-US"/>
        </a:p>
      </dgm:t>
    </dgm:pt>
    <dgm:pt modelId="{F17C2535-3CC4-4361-A157-C3A48AC9A681}" type="pres">
      <dgm:prSet presAssocID="{EF443F65-0D8E-4143-8B45-0E49F405E7E3}" presName="root" presStyleCnt="0">
        <dgm:presLayoutVars>
          <dgm:dir/>
          <dgm:resizeHandles val="exact"/>
        </dgm:presLayoutVars>
      </dgm:prSet>
      <dgm:spPr/>
    </dgm:pt>
    <dgm:pt modelId="{3ADB468D-FE52-4C9A-9F27-919B15DA72BF}" type="pres">
      <dgm:prSet presAssocID="{63075B93-2363-437E-B3D7-152CE03CC1AE}" presName="compNode" presStyleCnt="0"/>
      <dgm:spPr/>
    </dgm:pt>
    <dgm:pt modelId="{0A6AE163-82C6-42E3-84BB-52EB223D7369}" type="pres">
      <dgm:prSet presAssocID="{63075B93-2363-437E-B3D7-152CE03CC1AE}" presName="bgRect" presStyleLbl="bgShp" presStyleIdx="0" presStyleCnt="5"/>
      <dgm:spPr/>
    </dgm:pt>
    <dgm:pt modelId="{C7900459-7DFC-416E-ADD9-9E7CB71546CF}" type="pres">
      <dgm:prSet presAssocID="{63075B93-2363-437E-B3D7-152CE03CC1A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4C95E31-29D0-46A5-B2EA-41138B8E8C32}" type="pres">
      <dgm:prSet presAssocID="{63075B93-2363-437E-B3D7-152CE03CC1AE}" presName="spaceRect" presStyleCnt="0"/>
      <dgm:spPr/>
    </dgm:pt>
    <dgm:pt modelId="{A213BA13-B26B-4683-AD5E-4283C60109DA}" type="pres">
      <dgm:prSet presAssocID="{63075B93-2363-437E-B3D7-152CE03CC1AE}" presName="parTx" presStyleLbl="revTx" presStyleIdx="0" presStyleCnt="5">
        <dgm:presLayoutVars>
          <dgm:chMax val="0"/>
          <dgm:chPref val="0"/>
        </dgm:presLayoutVars>
      </dgm:prSet>
      <dgm:spPr/>
    </dgm:pt>
    <dgm:pt modelId="{5C155E28-FCC4-40AA-902F-0058CA76C3CA}" type="pres">
      <dgm:prSet presAssocID="{EF2AC53E-91F5-45CA-9F90-85035916C1E8}" presName="sibTrans" presStyleCnt="0"/>
      <dgm:spPr/>
    </dgm:pt>
    <dgm:pt modelId="{9497E28A-B3FC-4C37-9546-8E5E173C7E95}" type="pres">
      <dgm:prSet presAssocID="{F04370F7-ADB1-4367-9F51-AF91B8A3234C}" presName="compNode" presStyleCnt="0"/>
      <dgm:spPr/>
    </dgm:pt>
    <dgm:pt modelId="{690614BB-D428-45C8-B3B2-2DBAD1C26C14}" type="pres">
      <dgm:prSet presAssocID="{F04370F7-ADB1-4367-9F51-AF91B8A3234C}" presName="bgRect" presStyleLbl="bgShp" presStyleIdx="1" presStyleCnt="5"/>
      <dgm:spPr/>
    </dgm:pt>
    <dgm:pt modelId="{C3F80F9E-CAAE-49DF-9D5F-935FAF4C573C}" type="pres">
      <dgm:prSet presAssocID="{F04370F7-ADB1-4367-9F51-AF91B8A3234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570BAEB-A575-4503-9C39-F9003501AFDC}" type="pres">
      <dgm:prSet presAssocID="{F04370F7-ADB1-4367-9F51-AF91B8A3234C}" presName="spaceRect" presStyleCnt="0"/>
      <dgm:spPr/>
    </dgm:pt>
    <dgm:pt modelId="{99A32F31-9EB1-40EA-86C0-08AC0AC36DC0}" type="pres">
      <dgm:prSet presAssocID="{F04370F7-ADB1-4367-9F51-AF91B8A3234C}" presName="parTx" presStyleLbl="revTx" presStyleIdx="1" presStyleCnt="5">
        <dgm:presLayoutVars>
          <dgm:chMax val="0"/>
          <dgm:chPref val="0"/>
        </dgm:presLayoutVars>
      </dgm:prSet>
      <dgm:spPr/>
    </dgm:pt>
    <dgm:pt modelId="{7299B6EC-D3BB-441A-8ED6-56FC64C8C831}" type="pres">
      <dgm:prSet presAssocID="{481839FB-A988-47BF-91A3-7C3ED827F017}" presName="sibTrans" presStyleCnt="0"/>
      <dgm:spPr/>
    </dgm:pt>
    <dgm:pt modelId="{1B1ECF0C-41C5-4A2E-8157-59275E9CF4D5}" type="pres">
      <dgm:prSet presAssocID="{41BC5B84-E19A-4B50-B449-E3F58A01A823}" presName="compNode" presStyleCnt="0"/>
      <dgm:spPr/>
    </dgm:pt>
    <dgm:pt modelId="{C9C13361-3FB5-45F4-AB3A-A7DDFE5BB510}" type="pres">
      <dgm:prSet presAssocID="{41BC5B84-E19A-4B50-B449-E3F58A01A823}" presName="bgRect" presStyleLbl="bgShp" presStyleIdx="2" presStyleCnt="5"/>
      <dgm:spPr/>
    </dgm:pt>
    <dgm:pt modelId="{9C474B95-8872-421C-9D03-11E5201D3BFD}" type="pres">
      <dgm:prSet presAssocID="{41BC5B84-E19A-4B50-B449-E3F58A01A82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CBBAC98-5EC7-4C41-889B-96B6338288BB}" type="pres">
      <dgm:prSet presAssocID="{41BC5B84-E19A-4B50-B449-E3F58A01A823}" presName="spaceRect" presStyleCnt="0"/>
      <dgm:spPr/>
    </dgm:pt>
    <dgm:pt modelId="{B0F5D682-AC0A-4305-ADC4-15C8BD7F58E7}" type="pres">
      <dgm:prSet presAssocID="{41BC5B84-E19A-4B50-B449-E3F58A01A823}" presName="parTx" presStyleLbl="revTx" presStyleIdx="2" presStyleCnt="5">
        <dgm:presLayoutVars>
          <dgm:chMax val="0"/>
          <dgm:chPref val="0"/>
        </dgm:presLayoutVars>
      </dgm:prSet>
      <dgm:spPr/>
    </dgm:pt>
    <dgm:pt modelId="{92DD4E9E-280F-4B07-94AF-1101A86CCDE7}" type="pres">
      <dgm:prSet presAssocID="{0A37974C-28F7-4686-8AE1-7CAF42995210}" presName="sibTrans" presStyleCnt="0"/>
      <dgm:spPr/>
    </dgm:pt>
    <dgm:pt modelId="{2EB4C8F6-3ED7-4BC0-AE0D-F55109809FB3}" type="pres">
      <dgm:prSet presAssocID="{5B5EAEA4-0D53-4689-AE0B-46C6B69A3E2E}" presName="compNode" presStyleCnt="0"/>
      <dgm:spPr/>
    </dgm:pt>
    <dgm:pt modelId="{34ADAB45-DBC8-41E9-80CD-4700BD9499B4}" type="pres">
      <dgm:prSet presAssocID="{5B5EAEA4-0D53-4689-AE0B-46C6B69A3E2E}" presName="bgRect" presStyleLbl="bgShp" presStyleIdx="3" presStyleCnt="5"/>
      <dgm:spPr/>
    </dgm:pt>
    <dgm:pt modelId="{63BE3143-6607-46C1-9853-823422A8C294}" type="pres">
      <dgm:prSet presAssocID="{5B5EAEA4-0D53-4689-AE0B-46C6B69A3E2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54F9F8AB-A133-49A3-BCEB-C6AFE08BF6C9}" type="pres">
      <dgm:prSet presAssocID="{5B5EAEA4-0D53-4689-AE0B-46C6B69A3E2E}" presName="spaceRect" presStyleCnt="0"/>
      <dgm:spPr/>
    </dgm:pt>
    <dgm:pt modelId="{0869DE64-852C-473B-A174-7BEE6626DE24}" type="pres">
      <dgm:prSet presAssocID="{5B5EAEA4-0D53-4689-AE0B-46C6B69A3E2E}" presName="parTx" presStyleLbl="revTx" presStyleIdx="3" presStyleCnt="5">
        <dgm:presLayoutVars>
          <dgm:chMax val="0"/>
          <dgm:chPref val="0"/>
        </dgm:presLayoutVars>
      </dgm:prSet>
      <dgm:spPr/>
    </dgm:pt>
    <dgm:pt modelId="{C8D2B8F4-0A47-4E9C-BF1E-C5AB942BB21F}" type="pres">
      <dgm:prSet presAssocID="{EDFCA2C9-CFA9-4132-80FC-3498C7DFE6C5}" presName="sibTrans" presStyleCnt="0"/>
      <dgm:spPr/>
    </dgm:pt>
    <dgm:pt modelId="{53460CF4-1D7D-4AEB-A2A1-F6506622F477}" type="pres">
      <dgm:prSet presAssocID="{C40200A1-6405-4A15-820E-1C2548C16808}" presName="compNode" presStyleCnt="0"/>
      <dgm:spPr/>
    </dgm:pt>
    <dgm:pt modelId="{9D62B473-96E6-4E35-A30B-F3AE9086B981}" type="pres">
      <dgm:prSet presAssocID="{C40200A1-6405-4A15-820E-1C2548C16808}" presName="bgRect" presStyleLbl="bgShp" presStyleIdx="4" presStyleCnt="5"/>
      <dgm:spPr/>
    </dgm:pt>
    <dgm:pt modelId="{C548384A-6BDB-40FD-A8A4-6A6D59E3E8A1}" type="pres">
      <dgm:prSet presAssocID="{C40200A1-6405-4A15-820E-1C2548C1680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B3D9E43-1FB1-47B7-B96F-59137A6E9BB1}" type="pres">
      <dgm:prSet presAssocID="{C40200A1-6405-4A15-820E-1C2548C16808}" presName="spaceRect" presStyleCnt="0"/>
      <dgm:spPr/>
    </dgm:pt>
    <dgm:pt modelId="{6DF4A751-EF3E-4F16-ACC2-10B79284BB90}" type="pres">
      <dgm:prSet presAssocID="{C40200A1-6405-4A15-820E-1C2548C1680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BA5C433-346B-42D2-A30A-B6A02655656F}" type="presOf" srcId="{F04370F7-ADB1-4367-9F51-AF91B8A3234C}" destId="{99A32F31-9EB1-40EA-86C0-08AC0AC36DC0}" srcOrd="0" destOrd="0" presId="urn:microsoft.com/office/officeart/2018/2/layout/IconVerticalSolidList"/>
    <dgm:cxn modelId="{797CA038-E7D4-4820-BC51-486F8C608A2E}" srcId="{EF443F65-0D8E-4143-8B45-0E49F405E7E3}" destId="{C40200A1-6405-4A15-820E-1C2548C16808}" srcOrd="4" destOrd="0" parTransId="{8B92D8B0-273B-4CE0-9016-590B610D7EE8}" sibTransId="{87BE5928-7B94-435E-87F0-F74EF4B3E2B6}"/>
    <dgm:cxn modelId="{33A78D40-4519-4BF6-82A1-BEBBE424C97B}" type="presOf" srcId="{41BC5B84-E19A-4B50-B449-E3F58A01A823}" destId="{B0F5D682-AC0A-4305-ADC4-15C8BD7F58E7}" srcOrd="0" destOrd="0" presId="urn:microsoft.com/office/officeart/2018/2/layout/IconVerticalSolidList"/>
    <dgm:cxn modelId="{A6E24D64-F9A9-4D7F-A943-D967456141F9}" srcId="{EF443F65-0D8E-4143-8B45-0E49F405E7E3}" destId="{63075B93-2363-437E-B3D7-152CE03CC1AE}" srcOrd="0" destOrd="0" parTransId="{8DCFE56E-8923-448D-BE6A-1441171FD39E}" sibTransId="{EF2AC53E-91F5-45CA-9F90-85035916C1E8}"/>
    <dgm:cxn modelId="{B242F369-6B38-46BE-88AE-5ED512DC3CF8}" srcId="{EF443F65-0D8E-4143-8B45-0E49F405E7E3}" destId="{5B5EAEA4-0D53-4689-AE0B-46C6B69A3E2E}" srcOrd="3" destOrd="0" parTransId="{6FC26848-FEB5-4910-B61E-BF3F17CEE49F}" sibTransId="{EDFCA2C9-CFA9-4132-80FC-3498C7DFE6C5}"/>
    <dgm:cxn modelId="{13BE506D-7E34-4EA3-9A85-3CAE7F4C587F}" type="presOf" srcId="{C40200A1-6405-4A15-820E-1C2548C16808}" destId="{6DF4A751-EF3E-4F16-ACC2-10B79284BB90}" srcOrd="0" destOrd="0" presId="urn:microsoft.com/office/officeart/2018/2/layout/IconVerticalSolidList"/>
    <dgm:cxn modelId="{5E4F6C7D-F873-4881-984F-EE23A8EEB46B}" type="presOf" srcId="{5B5EAEA4-0D53-4689-AE0B-46C6B69A3E2E}" destId="{0869DE64-852C-473B-A174-7BEE6626DE24}" srcOrd="0" destOrd="0" presId="urn:microsoft.com/office/officeart/2018/2/layout/IconVerticalSolidList"/>
    <dgm:cxn modelId="{DF194F88-4D34-4BF4-87D5-1E5A1C0C9B8C}" srcId="{EF443F65-0D8E-4143-8B45-0E49F405E7E3}" destId="{41BC5B84-E19A-4B50-B449-E3F58A01A823}" srcOrd="2" destOrd="0" parTransId="{D2AF3FBA-4A29-456E-BAF5-51310C8A0111}" sibTransId="{0A37974C-28F7-4686-8AE1-7CAF42995210}"/>
    <dgm:cxn modelId="{DFF9438E-C2A2-4279-B62C-2E405C8ACE3E}" type="presOf" srcId="{63075B93-2363-437E-B3D7-152CE03CC1AE}" destId="{A213BA13-B26B-4683-AD5E-4283C60109DA}" srcOrd="0" destOrd="0" presId="urn:microsoft.com/office/officeart/2018/2/layout/IconVerticalSolidList"/>
    <dgm:cxn modelId="{B2DBD39F-BCB9-4A87-B8DD-3C1AD498BF2F}" type="presOf" srcId="{EF443F65-0D8E-4143-8B45-0E49F405E7E3}" destId="{F17C2535-3CC4-4361-A157-C3A48AC9A681}" srcOrd="0" destOrd="0" presId="urn:microsoft.com/office/officeart/2018/2/layout/IconVerticalSolidList"/>
    <dgm:cxn modelId="{9B9E4BBD-36F6-4E05-8BC2-C26EB3FCD9AA}" srcId="{EF443F65-0D8E-4143-8B45-0E49F405E7E3}" destId="{F04370F7-ADB1-4367-9F51-AF91B8A3234C}" srcOrd="1" destOrd="0" parTransId="{3DF209C0-F69E-4903-9908-42E21E848BC5}" sibTransId="{481839FB-A988-47BF-91A3-7C3ED827F017}"/>
    <dgm:cxn modelId="{06044278-8D7A-4F9D-9F17-6EE9BC5DAB00}" type="presParOf" srcId="{F17C2535-3CC4-4361-A157-C3A48AC9A681}" destId="{3ADB468D-FE52-4C9A-9F27-919B15DA72BF}" srcOrd="0" destOrd="0" presId="urn:microsoft.com/office/officeart/2018/2/layout/IconVerticalSolidList"/>
    <dgm:cxn modelId="{30DA709F-1694-4843-9E34-C9F535D332CD}" type="presParOf" srcId="{3ADB468D-FE52-4C9A-9F27-919B15DA72BF}" destId="{0A6AE163-82C6-42E3-84BB-52EB223D7369}" srcOrd="0" destOrd="0" presId="urn:microsoft.com/office/officeart/2018/2/layout/IconVerticalSolidList"/>
    <dgm:cxn modelId="{5C8D694F-5201-4385-A112-17B6274A8B47}" type="presParOf" srcId="{3ADB468D-FE52-4C9A-9F27-919B15DA72BF}" destId="{C7900459-7DFC-416E-ADD9-9E7CB71546CF}" srcOrd="1" destOrd="0" presId="urn:microsoft.com/office/officeart/2018/2/layout/IconVerticalSolidList"/>
    <dgm:cxn modelId="{BBBA80D0-6774-41EF-817D-F6391C0FD2AF}" type="presParOf" srcId="{3ADB468D-FE52-4C9A-9F27-919B15DA72BF}" destId="{14C95E31-29D0-46A5-B2EA-41138B8E8C32}" srcOrd="2" destOrd="0" presId="urn:microsoft.com/office/officeart/2018/2/layout/IconVerticalSolidList"/>
    <dgm:cxn modelId="{203F06A0-3FE3-453E-AB7A-F380A076957D}" type="presParOf" srcId="{3ADB468D-FE52-4C9A-9F27-919B15DA72BF}" destId="{A213BA13-B26B-4683-AD5E-4283C60109DA}" srcOrd="3" destOrd="0" presId="urn:microsoft.com/office/officeart/2018/2/layout/IconVerticalSolidList"/>
    <dgm:cxn modelId="{1D95DDFD-2BC4-46D3-9EA5-3114D161A8C5}" type="presParOf" srcId="{F17C2535-3CC4-4361-A157-C3A48AC9A681}" destId="{5C155E28-FCC4-40AA-902F-0058CA76C3CA}" srcOrd="1" destOrd="0" presId="urn:microsoft.com/office/officeart/2018/2/layout/IconVerticalSolidList"/>
    <dgm:cxn modelId="{6E6470ED-CF2D-4185-8130-EDB9A224A107}" type="presParOf" srcId="{F17C2535-3CC4-4361-A157-C3A48AC9A681}" destId="{9497E28A-B3FC-4C37-9546-8E5E173C7E95}" srcOrd="2" destOrd="0" presId="urn:microsoft.com/office/officeart/2018/2/layout/IconVerticalSolidList"/>
    <dgm:cxn modelId="{49A0E9D0-9E96-4630-A5E0-0B981EBCAEAB}" type="presParOf" srcId="{9497E28A-B3FC-4C37-9546-8E5E173C7E95}" destId="{690614BB-D428-45C8-B3B2-2DBAD1C26C14}" srcOrd="0" destOrd="0" presId="urn:microsoft.com/office/officeart/2018/2/layout/IconVerticalSolidList"/>
    <dgm:cxn modelId="{B3A7C4CD-8EE0-4142-9278-D281A4DE053E}" type="presParOf" srcId="{9497E28A-B3FC-4C37-9546-8E5E173C7E95}" destId="{C3F80F9E-CAAE-49DF-9D5F-935FAF4C573C}" srcOrd="1" destOrd="0" presId="urn:microsoft.com/office/officeart/2018/2/layout/IconVerticalSolidList"/>
    <dgm:cxn modelId="{8D0CA136-FBB9-4073-A9BC-1FDA73E656C2}" type="presParOf" srcId="{9497E28A-B3FC-4C37-9546-8E5E173C7E95}" destId="{8570BAEB-A575-4503-9C39-F9003501AFDC}" srcOrd="2" destOrd="0" presId="urn:microsoft.com/office/officeart/2018/2/layout/IconVerticalSolidList"/>
    <dgm:cxn modelId="{75DF18AB-3A3F-4C48-81D6-E6251F47B1DB}" type="presParOf" srcId="{9497E28A-B3FC-4C37-9546-8E5E173C7E95}" destId="{99A32F31-9EB1-40EA-86C0-08AC0AC36DC0}" srcOrd="3" destOrd="0" presId="urn:microsoft.com/office/officeart/2018/2/layout/IconVerticalSolidList"/>
    <dgm:cxn modelId="{B9530F5A-45E5-4BF2-981A-B3304CB479A2}" type="presParOf" srcId="{F17C2535-3CC4-4361-A157-C3A48AC9A681}" destId="{7299B6EC-D3BB-441A-8ED6-56FC64C8C831}" srcOrd="3" destOrd="0" presId="urn:microsoft.com/office/officeart/2018/2/layout/IconVerticalSolidList"/>
    <dgm:cxn modelId="{14141A23-582D-409E-A3AB-AAC218825EB1}" type="presParOf" srcId="{F17C2535-3CC4-4361-A157-C3A48AC9A681}" destId="{1B1ECF0C-41C5-4A2E-8157-59275E9CF4D5}" srcOrd="4" destOrd="0" presId="urn:microsoft.com/office/officeart/2018/2/layout/IconVerticalSolidList"/>
    <dgm:cxn modelId="{809D8AD5-9228-4AA3-8AEF-A88051D73D21}" type="presParOf" srcId="{1B1ECF0C-41C5-4A2E-8157-59275E9CF4D5}" destId="{C9C13361-3FB5-45F4-AB3A-A7DDFE5BB510}" srcOrd="0" destOrd="0" presId="urn:microsoft.com/office/officeart/2018/2/layout/IconVerticalSolidList"/>
    <dgm:cxn modelId="{7100BD4D-498F-43EA-94AC-7CC4E8794F2C}" type="presParOf" srcId="{1B1ECF0C-41C5-4A2E-8157-59275E9CF4D5}" destId="{9C474B95-8872-421C-9D03-11E5201D3BFD}" srcOrd="1" destOrd="0" presId="urn:microsoft.com/office/officeart/2018/2/layout/IconVerticalSolidList"/>
    <dgm:cxn modelId="{DF10658A-B78F-40BD-9AD3-4DC05FE890C2}" type="presParOf" srcId="{1B1ECF0C-41C5-4A2E-8157-59275E9CF4D5}" destId="{4CBBAC98-5EC7-4C41-889B-96B6338288BB}" srcOrd="2" destOrd="0" presId="urn:microsoft.com/office/officeart/2018/2/layout/IconVerticalSolidList"/>
    <dgm:cxn modelId="{CE76F215-13F7-4797-AD2C-0A8D21F6843A}" type="presParOf" srcId="{1B1ECF0C-41C5-4A2E-8157-59275E9CF4D5}" destId="{B0F5D682-AC0A-4305-ADC4-15C8BD7F58E7}" srcOrd="3" destOrd="0" presId="urn:microsoft.com/office/officeart/2018/2/layout/IconVerticalSolidList"/>
    <dgm:cxn modelId="{C7F467BC-1DB1-4857-865A-C4466BC84865}" type="presParOf" srcId="{F17C2535-3CC4-4361-A157-C3A48AC9A681}" destId="{92DD4E9E-280F-4B07-94AF-1101A86CCDE7}" srcOrd="5" destOrd="0" presId="urn:microsoft.com/office/officeart/2018/2/layout/IconVerticalSolidList"/>
    <dgm:cxn modelId="{D3A9C2B3-B3C5-45C4-87CC-5B4564A2DBA2}" type="presParOf" srcId="{F17C2535-3CC4-4361-A157-C3A48AC9A681}" destId="{2EB4C8F6-3ED7-4BC0-AE0D-F55109809FB3}" srcOrd="6" destOrd="0" presId="urn:microsoft.com/office/officeart/2018/2/layout/IconVerticalSolidList"/>
    <dgm:cxn modelId="{3020F561-BB8F-4A39-B0B8-4C2CEA6EEFAE}" type="presParOf" srcId="{2EB4C8F6-3ED7-4BC0-AE0D-F55109809FB3}" destId="{34ADAB45-DBC8-41E9-80CD-4700BD9499B4}" srcOrd="0" destOrd="0" presId="urn:microsoft.com/office/officeart/2018/2/layout/IconVerticalSolidList"/>
    <dgm:cxn modelId="{E55B1D82-DBDB-41D0-BB28-9102F1DD1752}" type="presParOf" srcId="{2EB4C8F6-3ED7-4BC0-AE0D-F55109809FB3}" destId="{63BE3143-6607-46C1-9853-823422A8C294}" srcOrd="1" destOrd="0" presId="urn:microsoft.com/office/officeart/2018/2/layout/IconVerticalSolidList"/>
    <dgm:cxn modelId="{A6973831-CCC5-406C-BB44-E987F117AA1C}" type="presParOf" srcId="{2EB4C8F6-3ED7-4BC0-AE0D-F55109809FB3}" destId="{54F9F8AB-A133-49A3-BCEB-C6AFE08BF6C9}" srcOrd="2" destOrd="0" presId="urn:microsoft.com/office/officeart/2018/2/layout/IconVerticalSolidList"/>
    <dgm:cxn modelId="{C57E30A7-6C43-44E4-8EDD-4245A0E09F54}" type="presParOf" srcId="{2EB4C8F6-3ED7-4BC0-AE0D-F55109809FB3}" destId="{0869DE64-852C-473B-A174-7BEE6626DE24}" srcOrd="3" destOrd="0" presId="urn:microsoft.com/office/officeart/2018/2/layout/IconVerticalSolidList"/>
    <dgm:cxn modelId="{53C17D0D-AB15-49EC-8A3D-E18EA1E0F90E}" type="presParOf" srcId="{F17C2535-3CC4-4361-A157-C3A48AC9A681}" destId="{C8D2B8F4-0A47-4E9C-BF1E-C5AB942BB21F}" srcOrd="7" destOrd="0" presId="urn:microsoft.com/office/officeart/2018/2/layout/IconVerticalSolidList"/>
    <dgm:cxn modelId="{68F03F10-13B7-4812-A640-691CCA962119}" type="presParOf" srcId="{F17C2535-3CC4-4361-A157-C3A48AC9A681}" destId="{53460CF4-1D7D-4AEB-A2A1-F6506622F477}" srcOrd="8" destOrd="0" presId="urn:microsoft.com/office/officeart/2018/2/layout/IconVerticalSolidList"/>
    <dgm:cxn modelId="{303A6F12-880E-4D73-90FD-C80C3E09FA28}" type="presParOf" srcId="{53460CF4-1D7D-4AEB-A2A1-F6506622F477}" destId="{9D62B473-96E6-4E35-A30B-F3AE9086B981}" srcOrd="0" destOrd="0" presId="urn:microsoft.com/office/officeart/2018/2/layout/IconVerticalSolidList"/>
    <dgm:cxn modelId="{436D5F58-B07F-4DD2-AC77-BC1814298B31}" type="presParOf" srcId="{53460CF4-1D7D-4AEB-A2A1-F6506622F477}" destId="{C548384A-6BDB-40FD-A8A4-6A6D59E3E8A1}" srcOrd="1" destOrd="0" presId="urn:microsoft.com/office/officeart/2018/2/layout/IconVerticalSolidList"/>
    <dgm:cxn modelId="{1BD9663C-1733-4DE7-84D5-9AE59CEDDA98}" type="presParOf" srcId="{53460CF4-1D7D-4AEB-A2A1-F6506622F477}" destId="{2B3D9E43-1FB1-47B7-B96F-59137A6E9BB1}" srcOrd="2" destOrd="0" presId="urn:microsoft.com/office/officeart/2018/2/layout/IconVerticalSolidList"/>
    <dgm:cxn modelId="{21A14897-4D46-4B13-9C49-F255C7E92EE0}" type="presParOf" srcId="{53460CF4-1D7D-4AEB-A2A1-F6506622F477}" destId="{6DF4A751-EF3E-4F16-ACC2-10B79284BB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E733DC-5C92-4C78-BFA1-A6EAD2E1897A}">
      <dsp:nvSpPr>
        <dsp:cNvPr id="0" name=""/>
        <dsp:cNvSpPr/>
      </dsp:nvSpPr>
      <dsp:spPr>
        <a:xfrm>
          <a:off x="0" y="363812"/>
          <a:ext cx="10927829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21" tIns="374904" rIns="84812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Analysis done on one dependent variable.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Different types of graphical representations are Histogram, Density plot, Box plot, Count plot, Bar chart, Pie chart and Donut chart.</a:t>
          </a:r>
        </a:p>
      </dsp:txBody>
      <dsp:txXfrm>
        <a:off x="0" y="363812"/>
        <a:ext cx="10927829" cy="1275750"/>
      </dsp:txXfrm>
    </dsp:sp>
    <dsp:sp modelId="{F6D3AF78-1D4D-4C7C-810E-DC28733E1A3A}">
      <dsp:nvSpPr>
        <dsp:cNvPr id="0" name=""/>
        <dsp:cNvSpPr/>
      </dsp:nvSpPr>
      <dsp:spPr>
        <a:xfrm>
          <a:off x="546391" y="98132"/>
          <a:ext cx="7649480" cy="531360"/>
        </a:xfrm>
        <a:prstGeom prst="roundRect">
          <a:avLst/>
        </a:prstGeom>
        <a:solidFill>
          <a:srgbClr val="92D05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9132" tIns="0" rIns="28913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Univariate Analysis:</a:t>
          </a:r>
        </a:p>
      </dsp:txBody>
      <dsp:txXfrm>
        <a:off x="572330" y="124071"/>
        <a:ext cx="7597602" cy="479482"/>
      </dsp:txXfrm>
    </dsp:sp>
    <dsp:sp modelId="{F269C6A3-234A-4067-9DCF-1B92AD869134}">
      <dsp:nvSpPr>
        <dsp:cNvPr id="0" name=""/>
        <dsp:cNvSpPr/>
      </dsp:nvSpPr>
      <dsp:spPr>
        <a:xfrm>
          <a:off x="0" y="2002442"/>
          <a:ext cx="10927829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21" tIns="374904" rIns="84812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Describing the relationship between two variables.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Different types of graphical representations are Scatter plot, Heatmap are some graphical representations.</a:t>
          </a:r>
        </a:p>
      </dsp:txBody>
      <dsp:txXfrm>
        <a:off x="0" y="2002442"/>
        <a:ext cx="10927829" cy="1275750"/>
      </dsp:txXfrm>
    </dsp:sp>
    <dsp:sp modelId="{7AA4880C-3BB7-4582-903F-C088A49E8CDE}">
      <dsp:nvSpPr>
        <dsp:cNvPr id="0" name=""/>
        <dsp:cNvSpPr/>
      </dsp:nvSpPr>
      <dsp:spPr>
        <a:xfrm>
          <a:off x="546391" y="1736762"/>
          <a:ext cx="7649480" cy="531360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9132" tIns="0" rIns="28913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Bivariate Analysis</a:t>
          </a:r>
        </a:p>
      </dsp:txBody>
      <dsp:txXfrm>
        <a:off x="572330" y="1762701"/>
        <a:ext cx="7597602" cy="479482"/>
      </dsp:txXfrm>
    </dsp:sp>
    <dsp:sp modelId="{0B3B9525-6B61-4CCB-BF0E-38604235DD5C}">
      <dsp:nvSpPr>
        <dsp:cNvPr id="0" name=""/>
        <dsp:cNvSpPr/>
      </dsp:nvSpPr>
      <dsp:spPr>
        <a:xfrm>
          <a:off x="0" y="3641072"/>
          <a:ext cx="1092782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BDD7D8-1E85-4975-B591-0E28B515458F}">
      <dsp:nvSpPr>
        <dsp:cNvPr id="0" name=""/>
        <dsp:cNvSpPr/>
      </dsp:nvSpPr>
      <dsp:spPr>
        <a:xfrm>
          <a:off x="546391" y="3375392"/>
          <a:ext cx="7649480" cy="531360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9132" tIns="0" rIns="28913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Now let us look some visualizations that help in analyzing car sales.</a:t>
          </a:r>
        </a:p>
      </dsp:txBody>
      <dsp:txXfrm>
        <a:off x="572330" y="3401331"/>
        <a:ext cx="7597602" cy="47948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519C73-8BEC-43DF-8A37-A873725D3A7F}">
      <dsp:nvSpPr>
        <dsp:cNvPr id="0" name=""/>
        <dsp:cNvSpPr/>
      </dsp:nvSpPr>
      <dsp:spPr>
        <a:xfrm>
          <a:off x="679050" y="578771"/>
          <a:ext cx="1887187" cy="188718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978277-3C66-4D4B-9280-09011E999ABE}">
      <dsp:nvSpPr>
        <dsp:cNvPr id="0" name=""/>
        <dsp:cNvSpPr/>
      </dsp:nvSpPr>
      <dsp:spPr>
        <a:xfrm>
          <a:off x="1081237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D2EFE8-D4FD-4206-AD4A-E5DFE2915346}">
      <dsp:nvSpPr>
        <dsp:cNvPr id="0" name=""/>
        <dsp:cNvSpPr/>
      </dsp:nvSpPr>
      <dsp:spPr>
        <a:xfrm>
          <a:off x="75768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Move the Data to Azure Synapse Storage Gen2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768" y="3053772"/>
        <a:ext cx="3093750" cy="720000"/>
      </dsp:txXfrm>
    </dsp:sp>
    <dsp:sp modelId="{5BF4A9C3-5D34-4680-BDC1-D37A96FE4767}">
      <dsp:nvSpPr>
        <dsp:cNvPr id="0" name=""/>
        <dsp:cNvSpPr/>
      </dsp:nvSpPr>
      <dsp:spPr>
        <a:xfrm>
          <a:off x="4314206" y="578771"/>
          <a:ext cx="1887187" cy="188718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CB5C6-8BB2-4039-9329-3B072F546A8F}">
      <dsp:nvSpPr>
        <dsp:cNvPr id="0" name=""/>
        <dsp:cNvSpPr/>
      </dsp:nvSpPr>
      <dsp:spPr>
        <a:xfrm>
          <a:off x="4716393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9B9A30-1491-47E2-993A-91A0BA1004FE}">
      <dsp:nvSpPr>
        <dsp:cNvPr id="0" name=""/>
        <dsp:cNvSpPr/>
      </dsp:nvSpPr>
      <dsp:spPr>
        <a:xfrm>
          <a:off x="3710925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Create a serverless SQL pool to query the data from Storage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10925" y="3053772"/>
        <a:ext cx="3093750" cy="720000"/>
      </dsp:txXfrm>
    </dsp:sp>
    <dsp:sp modelId="{910D574F-25A3-47E4-84A1-245FB6E0DBEC}">
      <dsp:nvSpPr>
        <dsp:cNvPr id="0" name=""/>
        <dsp:cNvSpPr/>
      </dsp:nvSpPr>
      <dsp:spPr>
        <a:xfrm>
          <a:off x="7949362" y="578771"/>
          <a:ext cx="1887187" cy="188718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9CF1DB-19E5-4B36-9AE1-86EA24CEB5D6}">
      <dsp:nvSpPr>
        <dsp:cNvPr id="0" name=""/>
        <dsp:cNvSpPr/>
      </dsp:nvSpPr>
      <dsp:spPr>
        <a:xfrm>
          <a:off x="8351550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4CC0B-0D98-4A1A-B6ED-5B740A897DE2}">
      <dsp:nvSpPr>
        <dsp:cNvPr id="0" name=""/>
        <dsp:cNvSpPr/>
      </dsp:nvSpPr>
      <dsp:spPr>
        <a:xfrm>
          <a:off x="7346081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Created External data source and Views for each dataset. 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346081" y="3053772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B2DF86-71A0-4336-96B8-66A2B250A61C}">
      <dsp:nvSpPr>
        <dsp:cNvPr id="0" name=""/>
        <dsp:cNvSpPr/>
      </dsp:nvSpPr>
      <dsp:spPr>
        <a:xfrm>
          <a:off x="3201" y="193789"/>
          <a:ext cx="2539866" cy="152391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Times New Roman" panose="02020603050405020304" pitchFamily="18" charset="0"/>
              <a:cs typeface="Times New Roman" panose="02020603050405020304" pitchFamily="18" charset="0"/>
            </a:rPr>
            <a:t>Collection of Software Services, Apps</a:t>
          </a:r>
        </a:p>
      </dsp:txBody>
      <dsp:txXfrm>
        <a:off x="3201" y="193789"/>
        <a:ext cx="2539866" cy="1523919"/>
      </dsp:txXfrm>
    </dsp:sp>
    <dsp:sp modelId="{786EAA28-5062-4F41-8836-EFED0F747B62}">
      <dsp:nvSpPr>
        <dsp:cNvPr id="0" name=""/>
        <dsp:cNvSpPr/>
      </dsp:nvSpPr>
      <dsp:spPr>
        <a:xfrm>
          <a:off x="2797054" y="193789"/>
          <a:ext cx="2539866" cy="1523919"/>
        </a:xfrm>
        <a:prstGeom prst="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Times New Roman" panose="02020603050405020304" pitchFamily="18" charset="0"/>
              <a:cs typeface="Times New Roman" panose="02020603050405020304" pitchFamily="18" charset="0"/>
            </a:rPr>
            <a:t>Turns unrelated data sources into interactive visual insights.</a:t>
          </a:r>
        </a:p>
      </dsp:txBody>
      <dsp:txXfrm>
        <a:off x="2797054" y="193789"/>
        <a:ext cx="2539866" cy="1523919"/>
      </dsp:txXfrm>
    </dsp:sp>
    <dsp:sp modelId="{977E5230-0D25-441B-9976-32B3EFC6ED90}">
      <dsp:nvSpPr>
        <dsp:cNvPr id="0" name=""/>
        <dsp:cNvSpPr/>
      </dsp:nvSpPr>
      <dsp:spPr>
        <a:xfrm>
          <a:off x="5590907" y="193789"/>
          <a:ext cx="2539866" cy="1523919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Times New Roman" panose="02020603050405020304" pitchFamily="18" charset="0"/>
              <a:cs typeface="Times New Roman" panose="02020603050405020304" pitchFamily="18" charset="0"/>
            </a:rPr>
            <a:t>Helps to gain deeper data knowledge</a:t>
          </a:r>
        </a:p>
      </dsp:txBody>
      <dsp:txXfrm>
        <a:off x="5590907" y="193789"/>
        <a:ext cx="2539866" cy="1523919"/>
      </dsp:txXfrm>
    </dsp:sp>
    <dsp:sp modelId="{C751B606-B592-416B-89B5-70B366D7A280}">
      <dsp:nvSpPr>
        <dsp:cNvPr id="0" name=""/>
        <dsp:cNvSpPr/>
      </dsp:nvSpPr>
      <dsp:spPr>
        <a:xfrm>
          <a:off x="8384760" y="193789"/>
          <a:ext cx="2539866" cy="1523919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Times New Roman" panose="02020603050405020304" pitchFamily="18" charset="0"/>
              <a:cs typeface="Times New Roman" panose="02020603050405020304" pitchFamily="18" charset="0"/>
            </a:rPr>
            <a:t>End to End data protection</a:t>
          </a:r>
        </a:p>
      </dsp:txBody>
      <dsp:txXfrm>
        <a:off x="8384760" y="193789"/>
        <a:ext cx="2539866" cy="1523919"/>
      </dsp:txXfrm>
    </dsp:sp>
    <dsp:sp modelId="{847063D0-AB21-49AB-BDBD-9DF3EF16EB55}">
      <dsp:nvSpPr>
        <dsp:cNvPr id="0" name=""/>
        <dsp:cNvSpPr/>
      </dsp:nvSpPr>
      <dsp:spPr>
        <a:xfrm>
          <a:off x="1400128" y="1971695"/>
          <a:ext cx="2539866" cy="1523919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Times New Roman" panose="02020603050405020304" pitchFamily="18" charset="0"/>
              <a:cs typeface="Times New Roman" panose="02020603050405020304" pitchFamily="18" charset="0"/>
            </a:rPr>
            <a:t>Better together</a:t>
          </a:r>
        </a:p>
      </dsp:txBody>
      <dsp:txXfrm>
        <a:off x="1400128" y="1971695"/>
        <a:ext cx="2539866" cy="1523919"/>
      </dsp:txXfrm>
    </dsp:sp>
    <dsp:sp modelId="{89DC57FB-7930-4F62-8001-96ECE55787EC}">
      <dsp:nvSpPr>
        <dsp:cNvPr id="0" name=""/>
        <dsp:cNvSpPr/>
      </dsp:nvSpPr>
      <dsp:spPr>
        <a:xfrm>
          <a:off x="4193981" y="1971695"/>
          <a:ext cx="2539866" cy="1523919"/>
        </a:xfrm>
        <a:prstGeom prst="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Times New Roman" panose="02020603050405020304" pitchFamily="18" charset="0"/>
              <a:cs typeface="Times New Roman" panose="02020603050405020304" pitchFamily="18" charset="0"/>
            </a:rPr>
            <a:t>Extensive Data Connectors</a:t>
          </a:r>
        </a:p>
      </dsp:txBody>
      <dsp:txXfrm>
        <a:off x="4193981" y="1971695"/>
        <a:ext cx="2539866" cy="1523919"/>
      </dsp:txXfrm>
    </dsp:sp>
    <dsp:sp modelId="{B2F2EC68-4EB7-4ACF-A79B-F6D421664E35}">
      <dsp:nvSpPr>
        <dsp:cNvPr id="0" name=""/>
        <dsp:cNvSpPr/>
      </dsp:nvSpPr>
      <dsp:spPr>
        <a:xfrm>
          <a:off x="6987834" y="1971695"/>
          <a:ext cx="2539866" cy="1523919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Times New Roman" panose="02020603050405020304" pitchFamily="18" charset="0"/>
              <a:cs typeface="Times New Roman" panose="02020603050405020304" pitchFamily="18" charset="0"/>
            </a:rPr>
            <a:t>Excel data, CSV data etc.., </a:t>
          </a:r>
        </a:p>
      </dsp:txBody>
      <dsp:txXfrm>
        <a:off x="6987834" y="1971695"/>
        <a:ext cx="2539866" cy="15239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D8DA07-B0E5-4E59-BDF2-A1B1E66FACDB}">
      <dsp:nvSpPr>
        <dsp:cNvPr id="0" name=""/>
        <dsp:cNvSpPr/>
      </dsp:nvSpPr>
      <dsp:spPr>
        <a:xfrm>
          <a:off x="0" y="330983"/>
          <a:ext cx="626364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663468-5AF9-43C1-9E0D-33391260A5B8}">
      <dsp:nvSpPr>
        <dsp:cNvPr id="0" name=""/>
        <dsp:cNvSpPr/>
      </dsp:nvSpPr>
      <dsp:spPr>
        <a:xfrm>
          <a:off x="313182" y="50543"/>
          <a:ext cx="4384548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Ordinary Least Squares(OLS) Regression model</a:t>
          </a:r>
        </a:p>
      </dsp:txBody>
      <dsp:txXfrm>
        <a:off x="340562" y="77923"/>
        <a:ext cx="4329788" cy="506120"/>
      </dsp:txXfrm>
    </dsp:sp>
    <dsp:sp modelId="{22304F94-FBBB-4026-993F-514CF1B81C43}">
      <dsp:nvSpPr>
        <dsp:cNvPr id="0" name=""/>
        <dsp:cNvSpPr/>
      </dsp:nvSpPr>
      <dsp:spPr>
        <a:xfrm>
          <a:off x="0" y="1192823"/>
          <a:ext cx="626364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9EBE3-DED7-41A3-9A4D-3BCACA100A08}">
      <dsp:nvSpPr>
        <dsp:cNvPr id="0" name=""/>
        <dsp:cNvSpPr/>
      </dsp:nvSpPr>
      <dsp:spPr>
        <a:xfrm>
          <a:off x="313182" y="912383"/>
          <a:ext cx="4384548" cy="56088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Linear Regression model</a:t>
          </a:r>
        </a:p>
      </dsp:txBody>
      <dsp:txXfrm>
        <a:off x="340562" y="939763"/>
        <a:ext cx="4329788" cy="506120"/>
      </dsp:txXfrm>
    </dsp:sp>
    <dsp:sp modelId="{4F91930B-B198-4687-8566-0361ADBA6CCA}">
      <dsp:nvSpPr>
        <dsp:cNvPr id="0" name=""/>
        <dsp:cNvSpPr/>
      </dsp:nvSpPr>
      <dsp:spPr>
        <a:xfrm>
          <a:off x="0" y="2054663"/>
          <a:ext cx="626364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FACE0C-DC16-45CB-BAC4-C34E720F8B60}">
      <dsp:nvSpPr>
        <dsp:cNvPr id="0" name=""/>
        <dsp:cNvSpPr/>
      </dsp:nvSpPr>
      <dsp:spPr>
        <a:xfrm>
          <a:off x="313182" y="1774223"/>
          <a:ext cx="4384548" cy="5608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Decision Tree Regression model</a:t>
          </a:r>
        </a:p>
      </dsp:txBody>
      <dsp:txXfrm>
        <a:off x="340562" y="1801603"/>
        <a:ext cx="4329788" cy="506120"/>
      </dsp:txXfrm>
    </dsp:sp>
    <dsp:sp modelId="{30A03847-6B25-4EB4-A0C3-202903C0DCA5}">
      <dsp:nvSpPr>
        <dsp:cNvPr id="0" name=""/>
        <dsp:cNvSpPr/>
      </dsp:nvSpPr>
      <dsp:spPr>
        <a:xfrm>
          <a:off x="0" y="2916503"/>
          <a:ext cx="6263640" cy="1675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395732" rIns="486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Adaboost Regression Model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Gradient Boosting Regression Model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Random Forest Regression Model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XGBoost Regression Model</a:t>
          </a:r>
        </a:p>
      </dsp:txBody>
      <dsp:txXfrm>
        <a:off x="0" y="2916503"/>
        <a:ext cx="6263640" cy="1675800"/>
      </dsp:txXfrm>
    </dsp:sp>
    <dsp:sp modelId="{0B4EF2F8-6F27-4434-B916-55683D724A27}">
      <dsp:nvSpPr>
        <dsp:cNvPr id="0" name=""/>
        <dsp:cNvSpPr/>
      </dsp:nvSpPr>
      <dsp:spPr>
        <a:xfrm>
          <a:off x="313182" y="2636063"/>
          <a:ext cx="4384548" cy="56088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Ensemble Regression Models</a:t>
          </a:r>
        </a:p>
      </dsp:txBody>
      <dsp:txXfrm>
        <a:off x="340562" y="2663443"/>
        <a:ext cx="4329788" cy="506120"/>
      </dsp:txXfrm>
    </dsp:sp>
    <dsp:sp modelId="{3FA0E9B1-A86D-4DD4-B482-C74523492881}">
      <dsp:nvSpPr>
        <dsp:cNvPr id="0" name=""/>
        <dsp:cNvSpPr/>
      </dsp:nvSpPr>
      <dsp:spPr>
        <a:xfrm>
          <a:off x="0" y="4975344"/>
          <a:ext cx="626364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2C3956-15A6-4AE8-AB21-F7990C3595C2}">
      <dsp:nvSpPr>
        <dsp:cNvPr id="0" name=""/>
        <dsp:cNvSpPr/>
      </dsp:nvSpPr>
      <dsp:spPr>
        <a:xfrm>
          <a:off x="313182" y="4694903"/>
          <a:ext cx="4384548" cy="5608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Deep Neural Network Model</a:t>
          </a:r>
        </a:p>
      </dsp:txBody>
      <dsp:txXfrm>
        <a:off x="340562" y="4722283"/>
        <a:ext cx="4329788" cy="506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22CE13-F831-4E20-8750-E61D76A1FE18}">
      <dsp:nvSpPr>
        <dsp:cNvPr id="0" name=""/>
        <dsp:cNvSpPr/>
      </dsp:nvSpPr>
      <dsp:spPr>
        <a:xfrm>
          <a:off x="0" y="10729"/>
          <a:ext cx="6906491" cy="1048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Mean Absolute Error you get is in the same unit as the output variable.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It is most Robust to outliers.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175" y="61904"/>
        <a:ext cx="6804141" cy="945970"/>
      </dsp:txXfrm>
    </dsp:sp>
    <dsp:sp modelId="{D7D5E16A-5EE6-49C8-B9BC-4FE406E1054B}">
      <dsp:nvSpPr>
        <dsp:cNvPr id="0" name=""/>
        <dsp:cNvSpPr/>
      </dsp:nvSpPr>
      <dsp:spPr>
        <a:xfrm>
          <a:off x="0" y="1139689"/>
          <a:ext cx="6906491" cy="1048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graph of Mean Squared Error(MSE) is differentiable, so one can easily use it as a loss function.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175" y="1190864"/>
        <a:ext cx="6804141" cy="945970"/>
      </dsp:txXfrm>
    </dsp:sp>
    <dsp:sp modelId="{D5B735B7-CE65-4595-B1E9-AD8EA84C0405}">
      <dsp:nvSpPr>
        <dsp:cNvPr id="0" name=""/>
        <dsp:cNvSpPr/>
      </dsp:nvSpPr>
      <dsp:spPr>
        <a:xfrm>
          <a:off x="0" y="2268649"/>
          <a:ext cx="6906491" cy="1048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As the value obtained from MSE is too big Root Mean Squared Error value is used to bring to scale which is normal.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175" y="2319824"/>
        <a:ext cx="6804141" cy="945970"/>
      </dsp:txXfrm>
    </dsp:sp>
    <dsp:sp modelId="{ADC28AB0-C022-4565-8C1C-63659D1B8300}">
      <dsp:nvSpPr>
        <dsp:cNvPr id="0" name=""/>
        <dsp:cNvSpPr/>
      </dsp:nvSpPr>
      <dsp:spPr>
        <a:xfrm>
          <a:off x="0" y="3397609"/>
          <a:ext cx="6906491" cy="1048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All the above talks about losses, R2_score tells the performance of your model.</a:t>
          </a:r>
          <a:endParaRPr lang="en-US" sz="1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175" y="3448784"/>
        <a:ext cx="6804141" cy="945970"/>
      </dsp:txXfrm>
    </dsp:sp>
    <dsp:sp modelId="{E448EB3A-E0B4-4F5E-9E87-41A04E1A4E68}">
      <dsp:nvSpPr>
        <dsp:cNvPr id="0" name=""/>
        <dsp:cNvSpPr/>
      </dsp:nvSpPr>
      <dsp:spPr>
        <a:xfrm>
          <a:off x="0" y="4526569"/>
          <a:ext cx="6906491" cy="1048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One can use all these metrics combination to come to a strong conclusion.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175" y="4577744"/>
        <a:ext cx="6804141" cy="9459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D18887-1438-4698-AA3A-CEA71A16F2E9}">
      <dsp:nvSpPr>
        <dsp:cNvPr id="0" name=""/>
        <dsp:cNvSpPr/>
      </dsp:nvSpPr>
      <dsp:spPr>
        <a:xfrm>
          <a:off x="0" y="695"/>
          <a:ext cx="6117335" cy="16272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45BBD9-F45B-4BD3-9CFB-C6E417DC2255}">
      <dsp:nvSpPr>
        <dsp:cNvPr id="0" name=""/>
        <dsp:cNvSpPr/>
      </dsp:nvSpPr>
      <dsp:spPr>
        <a:xfrm>
          <a:off x="492238" y="366823"/>
          <a:ext cx="894979" cy="8949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24E13-32A0-43B3-854D-27E2D195560B}">
      <dsp:nvSpPr>
        <dsp:cNvPr id="0" name=""/>
        <dsp:cNvSpPr/>
      </dsp:nvSpPr>
      <dsp:spPr>
        <a:xfrm>
          <a:off x="1879455" y="695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Loading data to spark</a:t>
          </a:r>
        </a:p>
      </dsp:txBody>
      <dsp:txXfrm>
        <a:off x="1879455" y="695"/>
        <a:ext cx="4237880" cy="1627234"/>
      </dsp:txXfrm>
    </dsp:sp>
    <dsp:sp modelId="{0F7595DE-54D6-4282-B413-0E8BC5702715}">
      <dsp:nvSpPr>
        <dsp:cNvPr id="0" name=""/>
        <dsp:cNvSpPr/>
      </dsp:nvSpPr>
      <dsp:spPr>
        <a:xfrm>
          <a:off x="0" y="2034738"/>
          <a:ext cx="6117335" cy="16272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5BEB8-3916-4808-A268-F8D02D0A2FA6}">
      <dsp:nvSpPr>
        <dsp:cNvPr id="0" name=""/>
        <dsp:cNvSpPr/>
      </dsp:nvSpPr>
      <dsp:spPr>
        <a:xfrm>
          <a:off x="492238" y="2400866"/>
          <a:ext cx="894979" cy="8949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DAAC9-3BA4-483F-BDD5-CDD3F0465ACE}">
      <dsp:nvSpPr>
        <dsp:cNvPr id="0" name=""/>
        <dsp:cNvSpPr/>
      </dsp:nvSpPr>
      <dsp:spPr>
        <a:xfrm>
          <a:off x="1879455" y="2034738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Merging dataset</a:t>
          </a:r>
        </a:p>
      </dsp:txBody>
      <dsp:txXfrm>
        <a:off x="1879455" y="2034738"/>
        <a:ext cx="4237880" cy="1627234"/>
      </dsp:txXfrm>
    </dsp:sp>
    <dsp:sp modelId="{7F267BA8-DEF9-419A-8D4D-6C6E6D3F7F66}">
      <dsp:nvSpPr>
        <dsp:cNvPr id="0" name=""/>
        <dsp:cNvSpPr/>
      </dsp:nvSpPr>
      <dsp:spPr>
        <a:xfrm>
          <a:off x="0" y="4068781"/>
          <a:ext cx="6117335" cy="16272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B65D30-DD65-4F3F-B80B-29A4D66EF798}">
      <dsp:nvSpPr>
        <dsp:cNvPr id="0" name=""/>
        <dsp:cNvSpPr/>
      </dsp:nvSpPr>
      <dsp:spPr>
        <a:xfrm>
          <a:off x="492238" y="4434909"/>
          <a:ext cx="894979" cy="8949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74530-17AA-4067-96BE-9858CBB4455F}">
      <dsp:nvSpPr>
        <dsp:cNvPr id="0" name=""/>
        <dsp:cNvSpPr/>
      </dsp:nvSpPr>
      <dsp:spPr>
        <a:xfrm>
          <a:off x="1879455" y="4068781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Saving to hive</a:t>
          </a:r>
        </a:p>
      </dsp:txBody>
      <dsp:txXfrm>
        <a:off x="1879455" y="4068781"/>
        <a:ext cx="4237880" cy="16272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AEEEC-9EA3-4467-9DCF-FAF8AC37FF47}">
      <dsp:nvSpPr>
        <dsp:cNvPr id="0" name=""/>
        <dsp:cNvSpPr/>
      </dsp:nvSpPr>
      <dsp:spPr>
        <a:xfrm>
          <a:off x="0" y="695"/>
          <a:ext cx="6117335" cy="16272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5C4C6E-B895-4B45-849B-4A4E7C849D1B}">
      <dsp:nvSpPr>
        <dsp:cNvPr id="0" name=""/>
        <dsp:cNvSpPr/>
      </dsp:nvSpPr>
      <dsp:spPr>
        <a:xfrm>
          <a:off x="492238" y="366823"/>
          <a:ext cx="894979" cy="8949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CDECD-4679-47EA-A756-D59346AF576A}">
      <dsp:nvSpPr>
        <dsp:cNvPr id="0" name=""/>
        <dsp:cNvSpPr/>
      </dsp:nvSpPr>
      <dsp:spPr>
        <a:xfrm>
          <a:off x="1879455" y="695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Loading from hive</a:t>
          </a:r>
        </a:p>
      </dsp:txBody>
      <dsp:txXfrm>
        <a:off x="1879455" y="695"/>
        <a:ext cx="4237880" cy="1627234"/>
      </dsp:txXfrm>
    </dsp:sp>
    <dsp:sp modelId="{027BAA54-8B50-4273-96EF-1DF352D765DA}">
      <dsp:nvSpPr>
        <dsp:cNvPr id="0" name=""/>
        <dsp:cNvSpPr/>
      </dsp:nvSpPr>
      <dsp:spPr>
        <a:xfrm>
          <a:off x="0" y="2034738"/>
          <a:ext cx="6117335" cy="16272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0AD432-948E-4FD9-B0A5-40C0230EA810}">
      <dsp:nvSpPr>
        <dsp:cNvPr id="0" name=""/>
        <dsp:cNvSpPr/>
      </dsp:nvSpPr>
      <dsp:spPr>
        <a:xfrm>
          <a:off x="492238" y="2400866"/>
          <a:ext cx="894979" cy="8949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A423DA-2470-40F0-BBE6-882EF04C192C}">
      <dsp:nvSpPr>
        <dsp:cNvPr id="0" name=""/>
        <dsp:cNvSpPr/>
      </dsp:nvSpPr>
      <dsp:spPr>
        <a:xfrm>
          <a:off x="1879455" y="2034738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Preprocessing</a:t>
          </a:r>
        </a:p>
      </dsp:txBody>
      <dsp:txXfrm>
        <a:off x="1879455" y="2034738"/>
        <a:ext cx="4237880" cy="1627234"/>
      </dsp:txXfrm>
    </dsp:sp>
    <dsp:sp modelId="{55ED9C9D-C197-4F61-A5FC-7FE1AFC34944}">
      <dsp:nvSpPr>
        <dsp:cNvPr id="0" name=""/>
        <dsp:cNvSpPr/>
      </dsp:nvSpPr>
      <dsp:spPr>
        <a:xfrm>
          <a:off x="0" y="4068781"/>
          <a:ext cx="6117335" cy="16272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4BDBE2-37AA-40A6-9AB7-86907C63A6D8}">
      <dsp:nvSpPr>
        <dsp:cNvPr id="0" name=""/>
        <dsp:cNvSpPr/>
      </dsp:nvSpPr>
      <dsp:spPr>
        <a:xfrm>
          <a:off x="492238" y="4434909"/>
          <a:ext cx="894979" cy="8949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8B7D1-0EE4-4083-A974-06381FF4B303}">
      <dsp:nvSpPr>
        <dsp:cNvPr id="0" name=""/>
        <dsp:cNvSpPr/>
      </dsp:nvSpPr>
      <dsp:spPr>
        <a:xfrm>
          <a:off x="1879455" y="4068781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Random Forest Regressor modeling</a:t>
          </a:r>
        </a:p>
      </dsp:txBody>
      <dsp:txXfrm>
        <a:off x="1879455" y="4068781"/>
        <a:ext cx="4237880" cy="16272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BEFC1B-94C1-4466-A8B0-8277EE79C9DC}">
      <dsp:nvSpPr>
        <dsp:cNvPr id="0" name=""/>
        <dsp:cNvSpPr/>
      </dsp:nvSpPr>
      <dsp:spPr>
        <a:xfrm>
          <a:off x="0" y="3400"/>
          <a:ext cx="105156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B9BBAD-1123-4931-A83C-89DF72313EEC}">
      <dsp:nvSpPr>
        <dsp:cNvPr id="0" name=""/>
        <dsp:cNvSpPr/>
      </dsp:nvSpPr>
      <dsp:spPr>
        <a:xfrm>
          <a:off x="219097" y="166365"/>
          <a:ext cx="398359" cy="398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AFCDA-4ACD-4015-998C-87F18576F75B}">
      <dsp:nvSpPr>
        <dsp:cNvPr id="0" name=""/>
        <dsp:cNvSpPr/>
      </dsp:nvSpPr>
      <dsp:spPr>
        <a:xfrm>
          <a:off x="836555" y="3400"/>
          <a:ext cx="96790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 panose="02020603050405020304" pitchFamily="18" charset="0"/>
              <a:cs typeface="Times New Roman" panose="02020603050405020304" pitchFamily="18" charset="0"/>
            </a:rPr>
            <a:t>Creating and Configuring Virtual Networks</a:t>
          </a:r>
        </a:p>
      </dsp:txBody>
      <dsp:txXfrm>
        <a:off x="836555" y="3400"/>
        <a:ext cx="9679044" cy="724290"/>
      </dsp:txXfrm>
    </dsp:sp>
    <dsp:sp modelId="{70A5EBE3-D391-4FB3-A705-83391F773750}">
      <dsp:nvSpPr>
        <dsp:cNvPr id="0" name=""/>
        <dsp:cNvSpPr/>
      </dsp:nvSpPr>
      <dsp:spPr>
        <a:xfrm>
          <a:off x="0" y="908763"/>
          <a:ext cx="105156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C3D00-269D-4158-BFB8-1BEDCA38CDA5}">
      <dsp:nvSpPr>
        <dsp:cNvPr id="0" name=""/>
        <dsp:cNvSpPr/>
      </dsp:nvSpPr>
      <dsp:spPr>
        <a:xfrm>
          <a:off x="219097" y="1071728"/>
          <a:ext cx="398359" cy="398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CAB08-08EA-4010-8D16-EE9A084D0C05}">
      <dsp:nvSpPr>
        <dsp:cNvPr id="0" name=""/>
        <dsp:cNvSpPr/>
      </dsp:nvSpPr>
      <dsp:spPr>
        <a:xfrm>
          <a:off x="836555" y="908763"/>
          <a:ext cx="96790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 panose="02020603050405020304" pitchFamily="18" charset="0"/>
              <a:cs typeface="Times New Roman" panose="02020603050405020304" pitchFamily="18" charset="0"/>
            </a:rPr>
            <a:t>Configuring VPN connectivity</a:t>
          </a:r>
        </a:p>
      </dsp:txBody>
      <dsp:txXfrm>
        <a:off x="836555" y="908763"/>
        <a:ext cx="9679044" cy="724290"/>
      </dsp:txXfrm>
    </dsp:sp>
    <dsp:sp modelId="{A37D645A-274B-4395-98A1-1390BCD4F5F5}">
      <dsp:nvSpPr>
        <dsp:cNvPr id="0" name=""/>
        <dsp:cNvSpPr/>
      </dsp:nvSpPr>
      <dsp:spPr>
        <a:xfrm>
          <a:off x="0" y="1814126"/>
          <a:ext cx="105156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1A424-1F89-4DBA-B96A-8B015CCC060D}">
      <dsp:nvSpPr>
        <dsp:cNvPr id="0" name=""/>
        <dsp:cNvSpPr/>
      </dsp:nvSpPr>
      <dsp:spPr>
        <a:xfrm>
          <a:off x="219097" y="1977092"/>
          <a:ext cx="398359" cy="398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DA5AA0-CA11-4E39-9440-1459B6EF8E6F}">
      <dsp:nvSpPr>
        <dsp:cNvPr id="0" name=""/>
        <dsp:cNvSpPr/>
      </dsp:nvSpPr>
      <dsp:spPr>
        <a:xfrm>
          <a:off x="836555" y="1814126"/>
          <a:ext cx="96790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 panose="02020603050405020304" pitchFamily="18" charset="0"/>
              <a:cs typeface="Times New Roman" panose="02020603050405020304" pitchFamily="18" charset="0"/>
            </a:rPr>
            <a:t>Load Balancers</a:t>
          </a:r>
        </a:p>
      </dsp:txBody>
      <dsp:txXfrm>
        <a:off x="836555" y="1814126"/>
        <a:ext cx="9679044" cy="724290"/>
      </dsp:txXfrm>
    </dsp:sp>
    <dsp:sp modelId="{8D3758D0-0BEC-4B1E-BC54-EC99CAA03990}">
      <dsp:nvSpPr>
        <dsp:cNvPr id="0" name=""/>
        <dsp:cNvSpPr/>
      </dsp:nvSpPr>
      <dsp:spPr>
        <a:xfrm>
          <a:off x="0" y="2719489"/>
          <a:ext cx="105156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58CDC0-1478-42EA-86DF-7B35B28A7B88}">
      <dsp:nvSpPr>
        <dsp:cNvPr id="0" name=""/>
        <dsp:cNvSpPr/>
      </dsp:nvSpPr>
      <dsp:spPr>
        <a:xfrm>
          <a:off x="219097" y="2882455"/>
          <a:ext cx="398359" cy="3983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05486B-4953-4515-A2BE-3094B03E5673}">
      <dsp:nvSpPr>
        <dsp:cNvPr id="0" name=""/>
        <dsp:cNvSpPr/>
      </dsp:nvSpPr>
      <dsp:spPr>
        <a:xfrm>
          <a:off x="836555" y="2719489"/>
          <a:ext cx="96790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 panose="02020603050405020304" pitchFamily="18" charset="0"/>
              <a:cs typeface="Times New Roman" panose="02020603050405020304" pitchFamily="18" charset="0"/>
            </a:rPr>
            <a:t>Network Security Groups</a:t>
          </a:r>
        </a:p>
      </dsp:txBody>
      <dsp:txXfrm>
        <a:off x="836555" y="2719489"/>
        <a:ext cx="9679044" cy="724290"/>
      </dsp:txXfrm>
    </dsp:sp>
    <dsp:sp modelId="{77AA074A-D9F1-47C5-B990-73BCB370B81A}">
      <dsp:nvSpPr>
        <dsp:cNvPr id="0" name=""/>
        <dsp:cNvSpPr/>
      </dsp:nvSpPr>
      <dsp:spPr>
        <a:xfrm>
          <a:off x="0" y="3624853"/>
          <a:ext cx="105156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4925D-7F30-4CF1-8FF8-56676521AA7D}">
      <dsp:nvSpPr>
        <dsp:cNvPr id="0" name=""/>
        <dsp:cNvSpPr/>
      </dsp:nvSpPr>
      <dsp:spPr>
        <a:xfrm>
          <a:off x="219097" y="3787818"/>
          <a:ext cx="398359" cy="3983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FB463-9EB2-45A7-A517-6EE950FF74FC}">
      <dsp:nvSpPr>
        <dsp:cNvPr id="0" name=""/>
        <dsp:cNvSpPr/>
      </dsp:nvSpPr>
      <dsp:spPr>
        <a:xfrm>
          <a:off x="836555" y="3624853"/>
          <a:ext cx="96790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 panose="02020603050405020304" pitchFamily="18" charset="0"/>
              <a:cs typeface="Times New Roman" panose="02020603050405020304" pitchFamily="18" charset="0"/>
            </a:rPr>
            <a:t>Traffic Manager</a:t>
          </a:r>
        </a:p>
      </dsp:txBody>
      <dsp:txXfrm>
        <a:off x="836555" y="3624853"/>
        <a:ext cx="9679044" cy="7242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7A3847-CF2C-4448-AD89-8EE95D0BEDC4}">
      <dsp:nvSpPr>
        <dsp:cNvPr id="0" name=""/>
        <dsp:cNvSpPr/>
      </dsp:nvSpPr>
      <dsp:spPr>
        <a:xfrm>
          <a:off x="0" y="0"/>
          <a:ext cx="6349419" cy="80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VM Storage and Storage Replication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295" y="39295"/>
        <a:ext cx="6270829" cy="726370"/>
      </dsp:txXfrm>
    </dsp:sp>
    <dsp:sp modelId="{EC38E267-EAA5-47D2-91C2-ABD3C651D0A6}">
      <dsp:nvSpPr>
        <dsp:cNvPr id="0" name=""/>
        <dsp:cNvSpPr/>
      </dsp:nvSpPr>
      <dsp:spPr>
        <a:xfrm>
          <a:off x="0" y="930744"/>
          <a:ext cx="6349419" cy="80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Azure Storage Monitoring and Access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295" y="970039"/>
        <a:ext cx="6270829" cy="726370"/>
      </dsp:txXfrm>
    </dsp:sp>
    <dsp:sp modelId="{A486EFFD-BE18-4B2B-8599-0F39C72FA329}">
      <dsp:nvSpPr>
        <dsp:cNvPr id="0" name=""/>
        <dsp:cNvSpPr/>
      </dsp:nvSpPr>
      <dsp:spPr>
        <a:xfrm>
          <a:off x="0" y="1859544"/>
          <a:ext cx="6349419" cy="80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Azure Storage Architecture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295" y="1898839"/>
        <a:ext cx="6270829" cy="726370"/>
      </dsp:txXfrm>
    </dsp:sp>
    <dsp:sp modelId="{7411C400-C1FF-4858-809D-1CD7416E9885}">
      <dsp:nvSpPr>
        <dsp:cNvPr id="0" name=""/>
        <dsp:cNvSpPr/>
      </dsp:nvSpPr>
      <dsp:spPr>
        <a:xfrm>
          <a:off x="0" y="2788343"/>
          <a:ext cx="6349419" cy="80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Backup and Disaster Recovery</a:t>
          </a:r>
        </a:p>
      </dsp:txBody>
      <dsp:txXfrm>
        <a:off x="39295" y="2827638"/>
        <a:ext cx="6270829" cy="7263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AE163-82C6-42E3-84BB-52EB223D7369}">
      <dsp:nvSpPr>
        <dsp:cNvPr id="0" name=""/>
        <dsp:cNvSpPr/>
      </dsp:nvSpPr>
      <dsp:spPr>
        <a:xfrm>
          <a:off x="0" y="3400"/>
          <a:ext cx="10515600" cy="7242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900459-7DFC-416E-ADD9-9E7CB71546CF}">
      <dsp:nvSpPr>
        <dsp:cNvPr id="0" name=""/>
        <dsp:cNvSpPr/>
      </dsp:nvSpPr>
      <dsp:spPr>
        <a:xfrm>
          <a:off x="219097" y="166365"/>
          <a:ext cx="398359" cy="398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13BA13-B26B-4683-AD5E-4283C60109DA}">
      <dsp:nvSpPr>
        <dsp:cNvPr id="0" name=""/>
        <dsp:cNvSpPr/>
      </dsp:nvSpPr>
      <dsp:spPr>
        <a:xfrm>
          <a:off x="836555" y="3400"/>
          <a:ext cx="96790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Deploying and Managing Databases</a:t>
          </a:r>
        </a:p>
      </dsp:txBody>
      <dsp:txXfrm>
        <a:off x="836555" y="3400"/>
        <a:ext cx="9679044" cy="724290"/>
      </dsp:txXfrm>
    </dsp:sp>
    <dsp:sp modelId="{690614BB-D428-45C8-B3B2-2DBAD1C26C14}">
      <dsp:nvSpPr>
        <dsp:cNvPr id="0" name=""/>
        <dsp:cNvSpPr/>
      </dsp:nvSpPr>
      <dsp:spPr>
        <a:xfrm>
          <a:off x="0" y="908763"/>
          <a:ext cx="10515600" cy="7242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F80F9E-CAAE-49DF-9D5F-935FAF4C573C}">
      <dsp:nvSpPr>
        <dsp:cNvPr id="0" name=""/>
        <dsp:cNvSpPr/>
      </dsp:nvSpPr>
      <dsp:spPr>
        <a:xfrm>
          <a:off x="219097" y="1071728"/>
          <a:ext cx="398359" cy="398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A32F31-9EB1-40EA-86C0-08AC0AC36DC0}">
      <dsp:nvSpPr>
        <dsp:cNvPr id="0" name=""/>
        <dsp:cNvSpPr/>
      </dsp:nvSpPr>
      <dsp:spPr>
        <a:xfrm>
          <a:off x="836555" y="908763"/>
          <a:ext cx="96790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Creating Blob Storage</a:t>
          </a:r>
        </a:p>
      </dsp:txBody>
      <dsp:txXfrm>
        <a:off x="836555" y="908763"/>
        <a:ext cx="9679044" cy="724290"/>
      </dsp:txXfrm>
    </dsp:sp>
    <dsp:sp modelId="{C9C13361-3FB5-45F4-AB3A-A7DDFE5BB510}">
      <dsp:nvSpPr>
        <dsp:cNvPr id="0" name=""/>
        <dsp:cNvSpPr/>
      </dsp:nvSpPr>
      <dsp:spPr>
        <a:xfrm>
          <a:off x="0" y="1814126"/>
          <a:ext cx="10515600" cy="7242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474B95-8872-421C-9D03-11E5201D3BFD}">
      <dsp:nvSpPr>
        <dsp:cNvPr id="0" name=""/>
        <dsp:cNvSpPr/>
      </dsp:nvSpPr>
      <dsp:spPr>
        <a:xfrm>
          <a:off x="219097" y="1977092"/>
          <a:ext cx="398359" cy="398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5D682-AC0A-4305-ADC4-15C8BD7F58E7}">
      <dsp:nvSpPr>
        <dsp:cNvPr id="0" name=""/>
        <dsp:cNvSpPr/>
      </dsp:nvSpPr>
      <dsp:spPr>
        <a:xfrm>
          <a:off x="836555" y="1814126"/>
          <a:ext cx="96790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Create Data Lake Gen2 Storage Account</a:t>
          </a:r>
        </a:p>
      </dsp:txBody>
      <dsp:txXfrm>
        <a:off x="836555" y="1814126"/>
        <a:ext cx="9679044" cy="724290"/>
      </dsp:txXfrm>
    </dsp:sp>
    <dsp:sp modelId="{34ADAB45-DBC8-41E9-80CD-4700BD9499B4}">
      <dsp:nvSpPr>
        <dsp:cNvPr id="0" name=""/>
        <dsp:cNvSpPr/>
      </dsp:nvSpPr>
      <dsp:spPr>
        <a:xfrm>
          <a:off x="0" y="2719489"/>
          <a:ext cx="10515600" cy="7242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E3143-6607-46C1-9853-823422A8C294}">
      <dsp:nvSpPr>
        <dsp:cNvPr id="0" name=""/>
        <dsp:cNvSpPr/>
      </dsp:nvSpPr>
      <dsp:spPr>
        <a:xfrm>
          <a:off x="219097" y="2882455"/>
          <a:ext cx="398359" cy="3983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9DE64-852C-473B-A174-7BEE6626DE24}">
      <dsp:nvSpPr>
        <dsp:cNvPr id="0" name=""/>
        <dsp:cNvSpPr/>
      </dsp:nvSpPr>
      <dsp:spPr>
        <a:xfrm>
          <a:off x="836555" y="2719489"/>
          <a:ext cx="96790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Azure SQL Data Warehouse</a:t>
          </a:r>
        </a:p>
      </dsp:txBody>
      <dsp:txXfrm>
        <a:off x="836555" y="2719489"/>
        <a:ext cx="9679044" cy="724290"/>
      </dsp:txXfrm>
    </dsp:sp>
    <dsp:sp modelId="{9D62B473-96E6-4E35-A30B-F3AE9086B981}">
      <dsp:nvSpPr>
        <dsp:cNvPr id="0" name=""/>
        <dsp:cNvSpPr/>
      </dsp:nvSpPr>
      <dsp:spPr>
        <a:xfrm>
          <a:off x="0" y="3624853"/>
          <a:ext cx="10515600" cy="7242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48384A-6BDB-40FD-A8A4-6A6D59E3E8A1}">
      <dsp:nvSpPr>
        <dsp:cNvPr id="0" name=""/>
        <dsp:cNvSpPr/>
      </dsp:nvSpPr>
      <dsp:spPr>
        <a:xfrm>
          <a:off x="219097" y="3787818"/>
          <a:ext cx="398359" cy="3983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4A751-EF3E-4F16-ACC2-10B79284BB90}">
      <dsp:nvSpPr>
        <dsp:cNvPr id="0" name=""/>
        <dsp:cNvSpPr/>
      </dsp:nvSpPr>
      <dsp:spPr>
        <a:xfrm>
          <a:off x="836555" y="3624853"/>
          <a:ext cx="96790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Analytics</a:t>
          </a:r>
        </a:p>
      </dsp:txBody>
      <dsp:txXfrm>
        <a:off x="836555" y="3624853"/>
        <a:ext cx="9679044" cy="724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7939C-241D-4FDC-8DE8-4EE3F462EE22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AF473-2665-42A7-89E3-C7BA7EB58D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48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465970"/>
            <a:ext cx="5739882" cy="2387600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159827"/>
            <a:ext cx="5739882" cy="78377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037"/>
            <a:ext cx="4573200" cy="1325563"/>
          </a:xfr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21635" y="2039382"/>
            <a:ext cx="2105186" cy="36512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6CC17AD-6E52-42E9-989B-FB086C64DF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021635" y="2408260"/>
            <a:ext cx="2105186" cy="36512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36B0D72-6C95-4E3A-A679-D94CB154306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043407" y="4770420"/>
            <a:ext cx="2105186" cy="36512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7E6E1537-8CF9-4C86-8E25-29BFFDAFDDD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043407" y="5139298"/>
            <a:ext cx="2105186" cy="36512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55E9ED2-721A-416D-AFA6-B57E6B8D8C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757407" y="4758255"/>
            <a:ext cx="2105186" cy="36512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E1C87C-07E3-42FC-9B43-81D789BF794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757407" y="5127133"/>
            <a:ext cx="2105186" cy="36512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8556C5D2-9D30-44C4-95EA-DA672356995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1407" y="4770420"/>
            <a:ext cx="2105186" cy="36512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BB8DD76A-44FE-4266-9CE3-FC74ACF614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1407" y="5139298"/>
            <a:ext cx="2105186" cy="36512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BB7FB830-D9B0-43D8-B279-D8A3831911C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15407" y="4758255"/>
            <a:ext cx="2105186" cy="36512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A699CE9-2DCD-4D59-B359-D7D3511A215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15407" y="5127133"/>
            <a:ext cx="2105186" cy="36512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5B0C1AF9-7ECA-4F02-B71D-97228D05B03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29407" y="4770420"/>
            <a:ext cx="2105186" cy="36512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FE515F87-B08B-4273-9427-B4477D68E33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329407" y="5139298"/>
            <a:ext cx="2105186" cy="36512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353FBD-19BF-45E4-A6F5-4217CDAAA52E}"/>
              </a:ext>
            </a:extLst>
          </p:cNvPr>
          <p:cNvCxnSpPr/>
          <p:nvPr userDrawn="1"/>
        </p:nvCxnSpPr>
        <p:spPr>
          <a:xfrm>
            <a:off x="1513114" y="3875317"/>
            <a:ext cx="911134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Date Placeholder 4">
            <a:extLst>
              <a:ext uri="{FF2B5EF4-FFF2-40B4-BE49-F238E27FC236}">
                <a16:creationId xmlns:a16="http://schemas.microsoft.com/office/drawing/2014/main" id="{BA4BCF05-CDFF-42C0-A406-D762B747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7/29/20XX</a:t>
            </a:r>
          </a:p>
        </p:txBody>
      </p:sp>
      <p:sp>
        <p:nvSpPr>
          <p:cNvPr id="42" name="Footer Placeholder 5">
            <a:extLst>
              <a:ext uri="{FF2B5EF4-FFF2-40B4-BE49-F238E27FC236}">
                <a16:creationId xmlns:a16="http://schemas.microsoft.com/office/drawing/2014/main" id="{FE043986-6365-4919-A13C-B1086DCF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Employee orientation</a:t>
            </a:r>
          </a:p>
        </p:txBody>
      </p:sp>
      <p:sp>
        <p:nvSpPr>
          <p:cNvPr id="43" name="Slide Number Placeholder 6">
            <a:extLst>
              <a:ext uri="{FF2B5EF4-FFF2-40B4-BE49-F238E27FC236}">
                <a16:creationId xmlns:a16="http://schemas.microsoft.com/office/drawing/2014/main" id="{4FD22B22-DA9C-4B3F-A67F-D0729127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FAB3CE1-D027-49AE-8023-7D6E330C7E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852057"/>
            <a:ext cx="0" cy="1643743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B59BE6F-06DF-4031-A366-9BF6A53377C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1592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88442AB-AF81-4C81-B0CE-584EE410EB9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14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5F27884-729D-4CA6-A08A-92EBC733CCB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15938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1F7E5A1-BEA5-447F-BED5-E18F7A1D9A37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1011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08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right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0" y="2376805"/>
            <a:ext cx="5013960" cy="132556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0" y="4150042"/>
            <a:ext cx="5013960" cy="196119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371856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9ECA7294-D791-453A-AEDA-C7BC2C83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7/29/20XX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E3F008A3-FE03-4B55-99DE-C66C7215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Employee orientation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561AA2A7-90C9-48FA-A998-4CB16275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503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13571"/>
            <a:ext cx="4419600" cy="1659716"/>
          </a:xfrm>
        </p:spPr>
        <p:txBody>
          <a:bodyPr anchor="ctr">
            <a:normAutofit/>
          </a:bodyPr>
          <a:lstStyle>
            <a:lvl1pPr algn="ctr">
              <a:defRPr sz="5400" b="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2" y="2348318"/>
            <a:ext cx="2743200" cy="165971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2857" cy="365125"/>
          </a:xfrm>
        </p:spPr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7/29/20XX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2514600" cy="365125"/>
          </a:xfrm>
        </p:spPr>
        <p:txBody>
          <a:bodyPr/>
          <a:lstStyle>
            <a:lvl1pPr algn="r"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Employee orientation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968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434EB92-62CF-4273-86A4-59223DABDBB8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A25F60-1F94-4EB8-AECE-53F9C3EBF6AC}"/>
              </a:ext>
            </a:extLst>
          </p:cNvPr>
          <p:cNvSpPr/>
          <p:nvPr userDrawn="1"/>
        </p:nvSpPr>
        <p:spPr>
          <a:xfrm>
            <a:off x="0" y="6509657"/>
            <a:ext cx="12192000" cy="3483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3080657"/>
          </a:xfrm>
        </p:spPr>
        <p:txBody>
          <a:bodyPr anchor="ctr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A74BA5A7-7918-4C65-BAAB-14B3A1E2B4E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2161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0C5DF728-AFC5-467F-86BF-45BBD7787257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07938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BBFE7B80-0990-424B-A099-BFECB5508302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63715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5B4A0F3D-F23F-4072-9FF5-6CFE888CE1E0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19492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14F97182-060B-42D4-9BD6-AADEBB4691F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14950" y="4624131"/>
            <a:ext cx="2105186" cy="36512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C32DCEC-D4CF-4F91-ABA7-22726A1E99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214950" y="4993009"/>
            <a:ext cx="2105186" cy="36512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04BECAB1-5EBD-4BC7-8F7A-8B4CA80746C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64623" y="4624131"/>
            <a:ext cx="2105186" cy="36512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8D671F83-5A25-4513-86E5-FFBF3BF3106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764623" y="4993009"/>
            <a:ext cx="2105186" cy="36512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F6EE3639-A148-489C-A695-7EA2313AEF3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4296" y="4624131"/>
            <a:ext cx="2105186" cy="36512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BB55BB21-9247-450C-9A9D-D2AD9161E10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14296" y="4993009"/>
            <a:ext cx="2105186" cy="36512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34A7F7B-4591-45E6-AF17-EC81162B73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63969" y="4624131"/>
            <a:ext cx="2105186" cy="36512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30702B6-2129-4FAB-8868-58B59C11FFC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863969" y="4993009"/>
            <a:ext cx="2105186" cy="36512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4" name="Date Placeholder 4">
            <a:extLst>
              <a:ext uri="{FF2B5EF4-FFF2-40B4-BE49-F238E27FC236}">
                <a16:creationId xmlns:a16="http://schemas.microsoft.com/office/drawing/2014/main" id="{AD0AC7DB-F500-41DA-8326-3ED61B33F9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7/29/20XX</a:t>
            </a:r>
          </a:p>
        </p:txBody>
      </p:sp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798612DF-528A-42D7-8634-25EFF6159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Employee orientation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1E3817B4-A707-4ACC-9CAC-E32B5E0A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862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620B7-5CB0-42BC-BF10-D5B9AE375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0ADB5-183B-4809-9AEE-BBD28F26E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93415-7434-4E02-82BA-8F7F1ECB3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EE04-50E3-45AE-8C9F-6B098DCAB81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E0FF8-FE61-4413-BA15-39FC9A5EE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ABF32-BA97-40C2-9504-EDE513B4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DB182-0B90-49CB-8D6D-9D9638AC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6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6494-19C2-42D5-98AA-7741E280E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62C10-C45F-4B6B-BFF9-C9ED9901B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ECEC6-3CAA-4E21-84F2-4734622A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EE04-50E3-45AE-8C9F-6B098DCAB81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94C5E-6D17-484D-AA7D-305E5685E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2014A-4F89-426A-B2FD-D0E28A200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DB182-0B90-49CB-8D6D-9D9638AC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76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425A1-5D17-4BB3-BAEC-D456F52A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389F8-E5AB-437D-AF3C-E08F85960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B3F0E-B65B-4B61-B2E6-5BC66B8B8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EE04-50E3-45AE-8C9F-6B098DCAB81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EB050-D13B-499C-92EC-FD68DF61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728F3-51D2-4172-9D38-CF7A1CFC6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DB182-0B90-49CB-8D6D-9D9638AC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595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0015-8B60-464A-B41A-4897D0B9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039FF-42A3-460B-88ED-9B9A3C9291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004F9-E6CE-4B52-88D1-FD05EC36B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584FC-3B44-46B0-9AAA-95EC05025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EE04-50E3-45AE-8C9F-6B098DCAB81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49506-7F9D-4571-A553-AA6D8D1E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4D1E5-3A1C-47C7-BD39-B4D466665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DB182-0B90-49CB-8D6D-9D9638AC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514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9788-53B2-4866-A92C-90DF3F5A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A4EA5-83A1-4130-903F-9072EB5D4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13FC77-7586-4CA4-BC9B-0A118CA6D9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D5AEA3-508B-4A30-B820-53C129AB3F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908154-EC84-449C-AC1E-C08798165F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8793FA-1C0A-439E-9988-C7DA6C1D1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EE04-50E3-45AE-8C9F-6B098DCAB81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58AC66-5B22-4E18-BD6E-4E346842F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4607FB-B259-47B8-8632-FC7AD028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DB182-0B90-49CB-8D6D-9D9638AC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43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0" y="822325"/>
            <a:ext cx="5684520" cy="132556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0" y="2595562"/>
            <a:ext cx="5684520" cy="31810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38404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0" y="3840480"/>
            <a:ext cx="4175760" cy="208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0" y="5928360"/>
            <a:ext cx="4175760" cy="929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2FF674D8-A0B1-4D60-AB18-A733984F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7/29/20XX</a:t>
            </a: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7E0AFFFB-7406-40B3-B2D5-18288BEA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Employee orientation</a:t>
            </a:r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0D2AF818-9E4C-485A-8EA3-3BD5917D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1F0E6-9777-4EF3-9CD8-7C06D1F3F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A074F9-77A2-4CCE-9EF5-D9E161539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EE04-50E3-45AE-8C9F-6B098DCAB81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5D1E2A-51A0-4BFA-BC9C-1BE4CF66A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52EDD-C958-45E3-8015-631336C1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DB182-0B90-49CB-8D6D-9D9638AC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2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CAAEA-CAE2-4D43-A4A3-D769EC1D3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EE04-50E3-45AE-8C9F-6B098DCAB81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3DABE6-3532-48DD-AA38-3F0C3A4D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717C4-C520-4AFB-B977-2E5D733E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DB182-0B90-49CB-8D6D-9D9638AC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17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58EE1-C238-4F6F-BC62-4CD57047E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98932-6A32-41F9-9DE5-CF208048D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40A89-2ED6-4A41-AAF8-ACCD673B5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8DE79-082B-4567-85B5-29C5FEEB0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EE04-50E3-45AE-8C9F-6B098DCAB81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DC8D2-AFBC-44C4-916C-0BE80E8E8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20DAC-4980-4D09-8CE8-62EA7B86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DB182-0B90-49CB-8D6D-9D9638AC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025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7268-C8B8-4FD8-A992-50EA5AC83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634306-53F3-4805-9827-F6DEE43A9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C1C1A1-D3E9-4F0F-8471-F81618C8B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2AB47-F968-4365-8826-0D5486D75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EE04-50E3-45AE-8C9F-6B098DCAB81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825AC-6F2C-4E6A-8379-26FC7854D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3EDE9-74D4-40D5-ADD1-008CB781A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DB182-0B90-49CB-8D6D-9D9638AC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991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C278-91DE-4866-BE19-671A1C2D6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6FF2BC-26D7-4AEC-960E-CEADA101E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4B52C-FAF4-423A-8362-DFF2F3EF3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EE04-50E3-45AE-8C9F-6B098DCAB81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140A9-DE9B-47DC-9BBC-16D0B6686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DA8E3-1C47-4000-8856-0D521518F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DB182-0B90-49CB-8D6D-9D9638AC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63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A6ECE5-8713-48E3-9A70-994AFC8F9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E5C595-D8B2-47D5-88D6-F88F110E3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7EE4A-3798-4715-9C1A-3F3D5DF2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EE04-50E3-45AE-8C9F-6B098DCAB81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D2B4E-99B9-4A32-8F23-EE9EC1563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342BC-0966-4CCA-B308-8234F516D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DB182-0B90-49CB-8D6D-9D9638AC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93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5684520" cy="132556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5562"/>
            <a:ext cx="5684520" cy="4415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8016240" y="0"/>
            <a:ext cx="240138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10417629" y="0"/>
            <a:ext cx="177437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11800114" y="0"/>
            <a:ext cx="39188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0C3808-5997-40A2-83EF-E2136C52EFE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4529818"/>
            <a:ext cx="5684520" cy="4415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D9A34D-2599-4944-8F4B-6953690367E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8200" y="3040514"/>
            <a:ext cx="5684520" cy="1106942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123A04-698E-4E6B-BB2C-C4FCA2CFBB9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38200" y="4993888"/>
            <a:ext cx="5684520" cy="1106942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8BC6F0B0-7E88-4658-BED0-B126DDE797A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7/29/20XX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1B454B68-B7BD-4197-BF00-63964D76348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Employee orientation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BAA42605-D696-484D-B611-62CB3140EA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6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A3DF3F-0A0C-4018-A9D5-6DE43170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742" y="822325"/>
            <a:ext cx="9329058" cy="132556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E9ED8E-C27B-434B-BABA-E66DF12C5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4742" y="2595562"/>
            <a:ext cx="4334689" cy="4742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9EBAE4-D52F-453F-8270-8B6E097489BF}"/>
              </a:ext>
            </a:extLst>
          </p:cNvPr>
          <p:cNvSpPr/>
          <p:nvPr userDrawn="1"/>
        </p:nvSpPr>
        <p:spPr>
          <a:xfrm>
            <a:off x="0" y="-1"/>
            <a:ext cx="674914" cy="6857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FC540D-D53A-486F-96EA-3488254DA8F1}"/>
              </a:ext>
            </a:extLst>
          </p:cNvPr>
          <p:cNvSpPr/>
          <p:nvPr userDrawn="1"/>
        </p:nvSpPr>
        <p:spPr>
          <a:xfrm flipV="1">
            <a:off x="674914" y="0"/>
            <a:ext cx="67491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5699F8-E412-4D90-AD9E-5A933F03D67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019111" y="2595562"/>
            <a:ext cx="4334689" cy="4742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C6CD4EE-A2DF-4227-8E8E-061E1811B31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024742" y="4446132"/>
            <a:ext cx="4334689" cy="4742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BD7E863-25A7-4713-A3A0-9A5F432FE00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019111" y="4446132"/>
            <a:ext cx="4334689" cy="4742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3EEC52D-9939-4E0F-B26E-6287735877F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024740" y="3069773"/>
            <a:ext cx="4334689" cy="1219201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6A9263-89CC-446B-AA55-FA0F0180A70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019109" y="3069773"/>
            <a:ext cx="4334689" cy="1219201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3A562DC-F1FD-4766-B507-CC08FBA1EE6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024740" y="4920343"/>
            <a:ext cx="4334689" cy="1219201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A99B91-CC4B-4964-B372-94ED4BB9A77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019109" y="4920343"/>
            <a:ext cx="4334689" cy="1219201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5413A312-123E-4C7A-864E-C120568D6037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024740" y="6356350"/>
            <a:ext cx="1556659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7/29/20XX</a:t>
            </a: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F3306EE3-B07E-48BA-A4EE-EAFE9A458C3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356350"/>
            <a:ext cx="5268686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Employee orientation</a:t>
            </a:r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6A049DF0-5C6A-4542-841D-C03F623048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9764486" y="6356350"/>
            <a:ext cx="1589314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5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eft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9BF9015-BE24-42C7-B20B-596FE57DE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3480" y="3864426"/>
            <a:ext cx="5684520" cy="737734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68391-D103-4780-88AC-9746C0359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480" y="4879291"/>
            <a:ext cx="5684520" cy="13255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0B4B24-EFFA-49CE-88D9-B8E2ECE17208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4AD39F-C2DD-4F6A-8AB9-EA5E0024EB1C}"/>
              </a:ext>
            </a:extLst>
          </p:cNvPr>
          <p:cNvSpPr/>
          <p:nvPr userDrawn="1"/>
        </p:nvSpPr>
        <p:spPr>
          <a:xfrm flipV="1">
            <a:off x="8016240" y="0"/>
            <a:ext cx="41757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38ABA718-1AEF-413D-964E-FA9CA8ED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7/29/20XX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83AD3-B30F-42CE-99A0-D50CDB9C951F}"/>
              </a:ext>
            </a:extLst>
          </p:cNvPr>
          <p:cNvSpPr/>
          <p:nvPr userDrawn="1"/>
        </p:nvSpPr>
        <p:spPr>
          <a:xfrm>
            <a:off x="8011886" y="3429000"/>
            <a:ext cx="4180114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BCCB3A69-6840-43C8-94EB-C3EF41DB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Employee orientation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B374594B-C272-477C-B1DB-A1E214CE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643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er text with top bor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1957701"/>
            <a:ext cx="5684520" cy="1305562"/>
          </a:xfrm>
        </p:spPr>
        <p:txBody>
          <a:bodyPr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740" y="3429000"/>
            <a:ext cx="5684520" cy="23475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217CA4-9423-45D5-AD1D-2415B600F1DD}"/>
              </a:ext>
            </a:extLst>
          </p:cNvPr>
          <p:cNvSpPr/>
          <p:nvPr userDrawn="1"/>
        </p:nvSpPr>
        <p:spPr>
          <a:xfrm>
            <a:off x="0" y="0"/>
            <a:ext cx="12192000" cy="1081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25B7F-8292-4AE6-B9B3-F6C0621F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7/29/20XX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86D52-9DFB-4D69-BF39-2C163B39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Employee orientation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91A39-D816-4317-AA23-55510F9D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0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er tex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1957701"/>
            <a:ext cx="5684520" cy="1305562"/>
          </a:xfrm>
        </p:spPr>
        <p:txBody>
          <a:bodyPr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740" y="3429000"/>
            <a:ext cx="5684520" cy="23475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B514D1-FFF2-4784-BC98-5C209566EB25}"/>
              </a:ext>
            </a:extLst>
          </p:cNvPr>
          <p:cNvSpPr/>
          <p:nvPr userDrawn="1"/>
        </p:nvSpPr>
        <p:spPr>
          <a:xfrm>
            <a:off x="0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775047-FCCD-48A9-AE4B-E4619B3FA069}"/>
              </a:ext>
            </a:extLst>
          </p:cNvPr>
          <p:cNvSpPr/>
          <p:nvPr userDrawn="1"/>
        </p:nvSpPr>
        <p:spPr>
          <a:xfrm>
            <a:off x="10276114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57E5351-59BE-4BC8-83D8-BABF2317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7/29/20XX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7F2C600D-D61A-47D7-88A2-66D269DC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Employee orientation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257B2EA-F7F2-4B84-A989-76BF9D0F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2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0"/>
            <a:ext cx="12192000" cy="198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5607" y="4553832"/>
            <a:ext cx="2105186" cy="678667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20807" y="4553832"/>
            <a:ext cx="2105186" cy="678667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66007" y="4553832"/>
            <a:ext cx="2105186" cy="678667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11207" y="4553832"/>
            <a:ext cx="2105186" cy="678667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4</a:t>
            </a:r>
            <a:endParaRPr lang="en-ZA"/>
          </a:p>
        </p:txBody>
      </p:sp>
      <p:sp>
        <p:nvSpPr>
          <p:cNvPr id="21" name="Online Image Placeholder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1090200" y="3080256"/>
            <a:ext cx="1476375" cy="14747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22" name="Online Image Placeholder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3935025" y="3080256"/>
            <a:ext cx="1476375" cy="14747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23" name="Online Image Placeholder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779850" y="3079044"/>
            <a:ext cx="1476375" cy="14747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24" name="Online Image Placeholder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625612" y="3079044"/>
            <a:ext cx="1476375" cy="14747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25" name="Date Placeholder 4">
            <a:extLst>
              <a:ext uri="{FF2B5EF4-FFF2-40B4-BE49-F238E27FC236}">
                <a16:creationId xmlns:a16="http://schemas.microsoft.com/office/drawing/2014/main" id="{8B2D064B-EC57-4EA9-96ED-918E61BFD5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7/29/20XX</a:t>
            </a:r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B2A70FF9-0C32-4443-A788-56E40DD78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Employee orientation</a:t>
            </a:r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D51176E4-E898-4497-ACF7-72CFF75F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3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four image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CCBC51-CB80-441C-9628-70A3BFA8C31A}"/>
              </a:ext>
            </a:extLst>
          </p:cNvPr>
          <p:cNvSpPr/>
          <p:nvPr userDrawn="1"/>
        </p:nvSpPr>
        <p:spPr>
          <a:xfrm>
            <a:off x="0" y="3429000"/>
            <a:ext cx="48768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1"/>
            <a:ext cx="48768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621139"/>
          </a:xfrm>
        </p:spPr>
        <p:txBody>
          <a:bodyPr anchor="b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73368" y="2131457"/>
            <a:ext cx="2105186" cy="365126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4518" y="2131457"/>
            <a:ext cx="2105186" cy="365126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74118" y="4874657"/>
            <a:ext cx="2105186" cy="365126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919318" y="4874657"/>
            <a:ext cx="2105186" cy="365126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4</a:t>
            </a:r>
            <a:endParaRPr lang="en-ZA"/>
          </a:p>
        </p:txBody>
      </p:sp>
      <p:sp>
        <p:nvSpPr>
          <p:cNvPr id="21" name="Online Image Placeholder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6387961" y="643469"/>
            <a:ext cx="1476375" cy="14747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22" name="Online Image Placeholder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9238736" y="643469"/>
            <a:ext cx="1476375" cy="14747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23" name="Online Image Placeholder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387961" y="3385457"/>
            <a:ext cx="1476375" cy="14747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24" name="Online Image Placeholder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233723" y="3385457"/>
            <a:ext cx="1476375" cy="14747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A1CBAE-F2E5-4866-A865-C55E6257349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38200" y="4112198"/>
            <a:ext cx="3200400" cy="139597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A996B3F-2EC7-495F-920F-B21C55D9428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073368" y="2577595"/>
            <a:ext cx="2105186" cy="365126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8F06E2A5-B7ED-4E1B-9B77-DFF175FA257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24518" y="2577595"/>
            <a:ext cx="2105186" cy="365126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12A97F1-04F3-48EA-99B9-030059505D9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074118" y="5320795"/>
            <a:ext cx="2105186" cy="365126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8884A8E9-B6DB-4ADD-A85B-593F618E457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19318" y="5320795"/>
            <a:ext cx="2105186" cy="365126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4</a:t>
            </a:r>
            <a:endParaRPr lang="en-ZA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19E1EA5F-9EF0-45C3-94DD-6DF64F4DFA15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8201" y="5511642"/>
            <a:ext cx="3200400" cy="84470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4">
            <a:extLst>
              <a:ext uri="{FF2B5EF4-FFF2-40B4-BE49-F238E27FC236}">
                <a16:creationId xmlns:a16="http://schemas.microsoft.com/office/drawing/2014/main" id="{5EBE65FE-7980-4861-93F3-178D1931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7/29/20XX</a:t>
            </a:r>
          </a:p>
        </p:txBody>
      </p:sp>
      <p:sp>
        <p:nvSpPr>
          <p:cNvPr id="31" name="Footer Placeholder 5">
            <a:extLst>
              <a:ext uri="{FF2B5EF4-FFF2-40B4-BE49-F238E27FC236}">
                <a16:creationId xmlns:a16="http://schemas.microsoft.com/office/drawing/2014/main" id="{5941D839-A1FC-4620-8485-F69D66D5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Employee orientation</a:t>
            </a:r>
          </a:p>
        </p:txBody>
      </p: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B3B8613F-19BE-4CDB-BC4C-C321B4B8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73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7/29/20XX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Employee orientation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7" r:id="rId3"/>
    <p:sldLayoutId id="2147483674" r:id="rId4"/>
    <p:sldLayoutId id="2147483671" r:id="rId5"/>
    <p:sldLayoutId id="2147483666" r:id="rId6"/>
    <p:sldLayoutId id="2147483669" r:id="rId7"/>
    <p:sldLayoutId id="2147483661" r:id="rId8"/>
    <p:sldLayoutId id="2147483676" r:id="rId9"/>
    <p:sldLayoutId id="2147483670" r:id="rId10"/>
    <p:sldLayoutId id="2147483667" r:id="rId11"/>
    <p:sldLayoutId id="2147483673" r:id="rId12"/>
    <p:sldLayoutId id="2147483651" r:id="rId13"/>
    <p:sldLayoutId id="2147483672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289059-DC41-4A29-81AE-2040A5101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A7AC3-56E9-4777-9147-06EAB0FA8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08741-F800-4BE4-AB18-F8EAA76CB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EEE04-50E3-45AE-8C9F-6B098DCAB81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ACFFF-323E-4A8A-BFE2-F4C8C0F4D3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AC26A-5440-4BE8-AE5B-52077DE7D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B182-0B90-49CB-8D6D-9D9638AC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8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879" y="534255"/>
            <a:ext cx="5739882" cy="1113777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H-3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613" y="2939617"/>
            <a:ext cx="5739882" cy="3300316"/>
          </a:xfrm>
        </p:spPr>
        <p:txBody>
          <a:bodyPr/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Sarana Poornachand 		DELBC8011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Ronanki Sai Charan		DELBC8012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Radhika Menon		DELBC8013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Sharmili Tangellapalli		DELBC8014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Vishnu Vardhan Chinnam	DELBC8015</a:t>
            </a: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		:	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Pudota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Nirmala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Coach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:	 Dave, Raghav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9488C-CDBB-4350-BD07-F89B8E673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7" t="12959" r="8019" b="2883"/>
          <a:stretch/>
        </p:blipFill>
        <p:spPr>
          <a:xfrm>
            <a:off x="9072081" y="2948683"/>
            <a:ext cx="2989780" cy="2188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DE1B52-0266-46CB-B26A-91C8A2BA2B4B}"/>
              </a:ext>
            </a:extLst>
          </p:cNvPr>
          <p:cNvSpPr txBox="1"/>
          <p:nvPr/>
        </p:nvSpPr>
        <p:spPr>
          <a:xfrm>
            <a:off x="556613" y="1878326"/>
            <a:ext cx="60977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 USED CAR SALES AND PREDICTION OF SELLING PRICE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9663FB-2666-41AB-8D94-4BE781AFD3F0}"/>
              </a:ext>
            </a:extLst>
          </p:cNvPr>
          <p:cNvSpPr/>
          <p:nvPr/>
        </p:nvSpPr>
        <p:spPr>
          <a:xfrm>
            <a:off x="113324" y="1712807"/>
            <a:ext cx="4007948" cy="2824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after Transformation</a:t>
            </a:r>
            <a:endParaRPr lang="en-US" sz="4400" b="1" kern="1200" cap="none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FD4E1A-095A-485B-9C11-95E9A33839FA}"/>
              </a:ext>
            </a:extLst>
          </p:cNvPr>
          <p:cNvSpPr txBox="1"/>
          <p:nvPr/>
        </p:nvSpPr>
        <p:spPr>
          <a:xfrm>
            <a:off x="4699818" y="640082"/>
            <a:ext cx="6848715" cy="2484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The following picture shows the data after performing the necessary analysis.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This data is used for building the model for Machine Learning.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This is the data after scaling and Z-score Normalization.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 We perform Dummy Encoding for the categorical columns.  </a:t>
            </a:r>
          </a:p>
        </p:txBody>
      </p:sp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0C52D79-45C9-4158-9419-148ED74B5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598" y="3733035"/>
            <a:ext cx="7947402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05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F0A9B64F-C1E2-4207-8269-5CDA5A3997AA}"/>
              </a:ext>
            </a:extLst>
          </p:cNvPr>
          <p:cNvSpPr/>
          <p:nvPr/>
        </p:nvSpPr>
        <p:spPr>
          <a:xfrm>
            <a:off x="50180" y="1628079"/>
            <a:ext cx="4014439" cy="392522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53FA3-03C5-4941-A62D-DC2194E5D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78" y="2277003"/>
            <a:ext cx="3590042" cy="2627379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Using Python</a:t>
            </a:r>
            <a:b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98EDD-55D3-4DB1-AC51-F758A9DCD52F}"/>
              </a:ext>
            </a:extLst>
          </p:cNvPr>
          <p:cNvSpPr txBox="1"/>
          <p:nvPr/>
        </p:nvSpPr>
        <p:spPr>
          <a:xfrm>
            <a:off x="5163014" y="1405031"/>
            <a:ext cx="6144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Representation of Data.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visual elements like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charts, graphs, maps and data visualization tools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26BC39-07FD-4D1B-8857-73C2E0075B78}"/>
              </a:ext>
            </a:extLst>
          </p:cNvPr>
          <p:cNvSpPr txBox="1"/>
          <p:nvPr/>
        </p:nvSpPr>
        <p:spPr>
          <a:xfrm>
            <a:off x="5163014" y="2772628"/>
            <a:ext cx="68951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Libraries for Data Visualization are: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 Creates interactive visuals in Python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High level Interface for drawing informative 	          Statistical Graphics.	</a:t>
            </a:r>
          </a:p>
          <a:p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945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2566C-7B71-49CF-8EBD-1A000D842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56" y="349112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Using Python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0A2715-7B93-4B07-889D-1D516B184E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3774733"/>
              </p:ext>
            </p:extLst>
          </p:nvPr>
        </p:nvGraphicFramePr>
        <p:xfrm>
          <a:off x="632085" y="1915513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5267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1F82F2-282C-48E1-82DA-AD327429A83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Multivariate</a:t>
            </a:r>
            <a:br>
              <a:rPr lang="en-US" sz="25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of the Features using a Heat Map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18C93A-5371-4585-963A-199BCD0CFED4}"/>
              </a:ext>
            </a:extLst>
          </p:cNvPr>
          <p:cNvSpPr/>
          <p:nvPr/>
        </p:nvSpPr>
        <p:spPr>
          <a:xfrm>
            <a:off x="112549" y="859754"/>
            <a:ext cx="2600072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Correlation </a:t>
            </a:r>
          </a:p>
          <a:p>
            <a:pPr algn="ctr"/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</a:p>
          <a:p>
            <a:pPr algn="ctr"/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or  </a:t>
            </a:r>
          </a:p>
          <a:p>
            <a:pPr algn="ctr"/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</a:p>
          <a:p>
            <a:pPr algn="ctr"/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874953B6-D9ED-4C76-AA4A-35DD54284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322" y="204032"/>
            <a:ext cx="8977777" cy="665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10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252532"/>
            <a:ext cx="11100816" cy="2258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F4E741-E869-41A0-8780-C63746829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860" y="316396"/>
            <a:ext cx="6276279" cy="1323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Sold vs Unsold Cars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CD2FD0-E22B-494A-8C0C-F67D1485B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198" y="1696270"/>
            <a:ext cx="6199599" cy="6021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sales of used cars in the  data set given.</a:t>
            </a:r>
          </a:p>
        </p:txBody>
      </p:sp>
      <p:pic>
        <p:nvPicPr>
          <p:cNvPr id="8" name="Picture Placeholder 7" descr="Chart, pie chart&#10;&#10;Description automatically generated">
            <a:extLst>
              <a:ext uri="{FF2B5EF4-FFF2-40B4-BE49-F238E27FC236}">
                <a16:creationId xmlns:a16="http://schemas.microsoft.com/office/drawing/2014/main" id="{D6DCF993-6987-469E-8E82-9AD503D8E8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8" b="11878"/>
          <a:stretch>
            <a:fillRect/>
          </a:stretch>
        </p:blipFill>
        <p:spPr>
          <a:xfrm>
            <a:off x="994368" y="2831909"/>
            <a:ext cx="4543424" cy="3587531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82E6111-35D0-4B57-9506-4E103923C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456288"/>
              </p:ext>
            </p:extLst>
          </p:nvPr>
        </p:nvGraphicFramePr>
        <p:xfrm>
          <a:off x="6869150" y="3584267"/>
          <a:ext cx="4174614" cy="20828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12888">
                  <a:extLst>
                    <a:ext uri="{9D8B030D-6E8A-4147-A177-3AD203B41FA5}">
                      <a16:colId xmlns:a16="http://schemas.microsoft.com/office/drawing/2014/main" val="4187443923"/>
                    </a:ext>
                  </a:extLst>
                </a:gridCol>
                <a:gridCol w="1561726">
                  <a:extLst>
                    <a:ext uri="{9D8B030D-6E8A-4147-A177-3AD203B41FA5}">
                      <a16:colId xmlns:a16="http://schemas.microsoft.com/office/drawing/2014/main" val="1522152654"/>
                    </a:ext>
                  </a:extLst>
                </a:gridCol>
              </a:tblGrid>
              <a:tr h="725410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Sold/Unsold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Count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592712126"/>
                  </a:ext>
                </a:extLst>
              </a:tr>
              <a:tr h="678702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Unsold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/>
                        <a:t>5906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128388303"/>
                  </a:ext>
                </a:extLst>
              </a:tr>
              <a:tr h="678702">
                <a:tc>
                  <a:txBody>
                    <a:bodyPr/>
                    <a:lstStyle/>
                    <a:p>
                      <a:pPr algn="ctr"/>
                      <a:r>
                        <a:rPr lang="en-US" sz="3300"/>
                        <a:t>Sold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2000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114876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738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63D0F0-151B-4975-9648-884F9D6CA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 Brands with Highest number of Sales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2F92687D-AA36-479C-9816-F35A891CDD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01" y="3429000"/>
            <a:ext cx="2809113" cy="2617365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AF2B0D-CD25-4A49-AE78-78F4174BB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668" y="2791400"/>
            <a:ext cx="7828435" cy="3921633"/>
          </a:xfrm>
          <a:prstGeom prst="rect">
            <a:avLst/>
          </a:prstGeom>
        </p:spPr>
      </p:pic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0D242A92-B3E4-4F0F-8FC6-3C1DC75F6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6536" y="2152188"/>
            <a:ext cx="9496427" cy="5526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Maruti Cars were selling most with 29.85% sales.</a:t>
            </a:r>
          </a:p>
        </p:txBody>
      </p:sp>
    </p:spTree>
    <p:extLst>
      <p:ext uri="{BB962C8B-B14F-4D97-AF65-F5344CB8AC3E}">
        <p14:creationId xmlns:p14="http://schemas.microsoft.com/office/powerpoint/2010/main" val="3401468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1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DA9AC-5AFB-42F8-80BF-44B1B5C8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188" y="306856"/>
            <a:ext cx="10506456" cy="9131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States with higher car sales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02AF8DC-0597-42B9-9327-D7E26DF1E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808" y="1924097"/>
            <a:ext cx="10506456" cy="53035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New York State Car Sales were high with 14.65% .</a:t>
            </a:r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9CACC4E4-6D90-464B-B4F6-468B240B7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2" y="2992920"/>
            <a:ext cx="4079407" cy="3056836"/>
          </a:xfrm>
          <a:prstGeom prst="rect">
            <a:avLst/>
          </a:prstGeom>
        </p:spPr>
      </p:pic>
      <p:pic>
        <p:nvPicPr>
          <p:cNvPr id="26" name="Content Placeholder 25" descr="Chart, bar chart, histogram&#10;&#10;Description automatically generated">
            <a:extLst>
              <a:ext uri="{FF2B5EF4-FFF2-40B4-BE49-F238E27FC236}">
                <a16:creationId xmlns:a16="http://schemas.microsoft.com/office/drawing/2014/main" id="{CF6B4070-7EA9-448B-A81B-94EDF4982D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24" y="2736157"/>
            <a:ext cx="7283524" cy="392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23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C20FB-C3BF-4955-BEA2-CC7FF2821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925" y="642594"/>
            <a:ext cx="3793315" cy="278640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 Sales Based on Transmission type and fuel type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CEE05D-F25C-4EC3-B527-D9C999E3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652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F036726-0C05-446E-91C3-B986EBEA0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02" y="438538"/>
            <a:ext cx="6710184" cy="6002060"/>
          </a:xfrm>
          <a:prstGeom prst="rect">
            <a:avLst/>
          </a:prstGeom>
          <a:solidFill>
            <a:schemeClr val="bg1">
              <a:alpha val="4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10ABCD-C34B-42D1-9BEB-47755A3EA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650014"/>
            <a:ext cx="3367217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38AB6A2-89F7-43B5-B608-50DFC740D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650014"/>
            <a:ext cx="2765758" cy="2136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102992DC-69BC-4C83-8111-A80722A5D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44" y="810882"/>
            <a:ext cx="2120244" cy="181257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06585B74-DAF6-470E-B2F3-B5530A709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4088215"/>
            <a:ext cx="3367217" cy="2124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0AD900DF-BD40-4073-9AF6-A9098496AB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60" y="4480590"/>
            <a:ext cx="3044697" cy="1360396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30BAD96F-CE2F-4682-99B8-0DD9E6AE2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2947051"/>
            <a:ext cx="2765758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Content Placeholder 12" descr="Chart, sunburst chart&#10;&#10;Description automatically generated">
            <a:extLst>
              <a:ext uri="{FF2B5EF4-FFF2-40B4-BE49-F238E27FC236}">
                <a16:creationId xmlns:a16="http://schemas.microsoft.com/office/drawing/2014/main" id="{7259631D-D6D9-4114-986C-8F6371727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96" y="669445"/>
            <a:ext cx="3299906" cy="3191244"/>
          </a:xfrm>
          <a:prstGeom prst="rect">
            <a:avLst/>
          </a:prstGeom>
        </p:spPr>
      </p:pic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191F7286-9A76-4888-85D3-3CFD57D31C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14995" y="3667760"/>
            <a:ext cx="3732245" cy="14952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 used cars sold were of Manual type and Diesel cars.</a:t>
            </a:r>
          </a:p>
        </p:txBody>
      </p:sp>
      <p:pic>
        <p:nvPicPr>
          <p:cNvPr id="47" name="Content Placeholder 9" descr="Chart, pie chart&#10;&#10;Description automatically generated">
            <a:extLst>
              <a:ext uri="{FF2B5EF4-FFF2-40B4-BE49-F238E27FC236}">
                <a16:creationId xmlns:a16="http://schemas.microsoft.com/office/drawing/2014/main" id="{46FEE977-DA16-4012-9715-076D2FD2C3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85" y="3172299"/>
            <a:ext cx="2611010" cy="252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9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A6F63-8564-479F-9580-04737F915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5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 Sales based on Owner Type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B631E7E-6DA6-41D2-A090-66881EAF3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546263"/>
            <a:ext cx="5913863" cy="53035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owner cars were sold the most</a:t>
            </a:r>
          </a:p>
        </p:txBody>
      </p:sp>
      <p:pic>
        <p:nvPicPr>
          <p:cNvPr id="12" name="Content Placeholder 11" descr="Chart, bar chart&#10;&#10;Description automatically generated">
            <a:extLst>
              <a:ext uri="{FF2B5EF4-FFF2-40B4-BE49-F238E27FC236}">
                <a16:creationId xmlns:a16="http://schemas.microsoft.com/office/drawing/2014/main" id="{A51B560B-8E3C-4998-B0B9-0E5ED6FF9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66" y="3076615"/>
            <a:ext cx="5264399" cy="3461342"/>
          </a:xfrm>
          <a:prstGeom prst="rect">
            <a:avLst/>
          </a:prstGeom>
        </p:spPr>
      </p:pic>
      <p:pic>
        <p:nvPicPr>
          <p:cNvPr id="10" name="Content Placeholder 9" descr="Table&#10;&#10;Description automatically generated">
            <a:extLst>
              <a:ext uri="{FF2B5EF4-FFF2-40B4-BE49-F238E27FC236}">
                <a16:creationId xmlns:a16="http://schemas.microsoft.com/office/drawing/2014/main" id="{60DFB507-EF9A-448A-9301-02BA9C8650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8" r="9651"/>
          <a:stretch/>
        </p:blipFill>
        <p:spPr>
          <a:xfrm>
            <a:off x="6399836" y="3429000"/>
            <a:ext cx="5109182" cy="301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0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4F52D-260E-42F6-B9D0-AF6F15484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Using Power BI</a:t>
            </a:r>
          </a:p>
        </p:txBody>
      </p:sp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0EF6D19F-29C6-454A-A736-58BED4B1F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703145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288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B90E9-5CEE-4E4F-90F9-2CE3D9135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444" y="441789"/>
            <a:ext cx="6272970" cy="143838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THE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F4BB2-624B-43EE-8846-5659141CC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7444" y="2471152"/>
            <a:ext cx="6272970" cy="3294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Automotive Industry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about an automobile company XYZ from USA which aspires to enter the US used car market by setting up their company locally to give competition to their counterparts.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750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D034F8-D7EC-42A1-B67E-FC6C6A224C68}"/>
              </a:ext>
            </a:extLst>
          </p:cNvPr>
          <p:cNvSpPr/>
          <p:nvPr/>
        </p:nvSpPr>
        <p:spPr>
          <a:xfrm>
            <a:off x="206897" y="448131"/>
            <a:ext cx="10935410" cy="10463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FB1D44-6BC9-4203-A27E-74778E827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02" y="24044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Car Sales by Region and City 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09EAC5-9961-4780-B7D4-7EB2F201D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802" y="1808803"/>
            <a:ext cx="5157787" cy="8239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York city has highest number of sales.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825A4-49CB-4B53-B849-AAD4B6E7C3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17513" y="1633887"/>
            <a:ext cx="5183188" cy="8239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East Region has highest number of sales.</a:t>
            </a:r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0E3290F9-1777-4A53-B4BF-940B084EF59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5" r="48724"/>
          <a:stretch/>
        </p:blipFill>
        <p:spPr>
          <a:xfrm>
            <a:off x="6717513" y="2707252"/>
            <a:ext cx="5143943" cy="3910302"/>
          </a:xfrm>
          <a:prstGeom prst="rect">
            <a:avLst/>
          </a:prstGeom>
          <a:effectLst/>
        </p:spPr>
      </p:pic>
      <p:pic>
        <p:nvPicPr>
          <p:cNvPr id="9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0385567F-902A-41AD-8989-6B79554B44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6" t="11037" r="473"/>
          <a:stretch/>
        </p:blipFill>
        <p:spPr>
          <a:xfrm>
            <a:off x="416801" y="2707252"/>
            <a:ext cx="4935775" cy="3910302"/>
          </a:xfrm>
          <a:prstGeom prst="rect">
            <a:avLst/>
          </a:prstGeom>
          <a:effectLst/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E09EAC6-2038-44F7-9FF1-90AE4CE76CE8}"/>
              </a:ext>
            </a:extLst>
          </p:cNvPr>
          <p:cNvSpPr txBox="1">
            <a:spLocks/>
          </p:cNvSpPr>
          <p:nvPr/>
        </p:nvSpPr>
        <p:spPr>
          <a:xfrm>
            <a:off x="416802" y="3896408"/>
            <a:ext cx="3505494" cy="1622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AC0093-E813-4EBB-AA1E-E9F62E8DFF81}"/>
              </a:ext>
            </a:extLst>
          </p:cNvPr>
          <p:cNvCxnSpPr/>
          <p:nvPr/>
        </p:nvCxnSpPr>
        <p:spPr>
          <a:xfrm>
            <a:off x="5910146" y="1808803"/>
            <a:ext cx="0" cy="48087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912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33ED2-8D1C-4C0F-B669-5BAE7F645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Selling Price by Owner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F4C570BB-2232-489E-986C-52054DDBB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6" y="1692165"/>
            <a:ext cx="11479227" cy="491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05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BA0269-CF7C-4287-929F-35641671D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Average Selling Price by Transmission Type</a:t>
            </a:r>
          </a:p>
        </p:txBody>
      </p:sp>
      <p:pic>
        <p:nvPicPr>
          <p:cNvPr id="7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3BD3293-58CF-4302-96B8-B92323638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313276" cy="4667250"/>
          </a:xfrm>
        </p:spPr>
      </p:pic>
    </p:spTree>
    <p:extLst>
      <p:ext uri="{BB962C8B-B14F-4D97-AF65-F5344CB8AC3E}">
        <p14:creationId xmlns:p14="http://schemas.microsoft.com/office/powerpoint/2010/main" val="1723658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F3A3C2-CA27-4F68-AEF0-34A149F1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Selling Price by Seller Type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0E7B9B-C446-46FB-B727-3A77C910C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"/>
          <a:stretch/>
        </p:blipFill>
        <p:spPr>
          <a:xfrm>
            <a:off x="301481" y="1656039"/>
            <a:ext cx="11589037" cy="4990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30918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E0F22-8195-462E-97E3-424F21B9D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16" y="1780661"/>
            <a:ext cx="3916547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Important Features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2798A-5F32-4C89-A9C4-64999D53C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290" y="3309496"/>
            <a:ext cx="3582072" cy="238437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just"/>
            <a:r>
              <a:rPr lang="en-US" sz="2000" b="1" dirty="0">
                <a:solidFill>
                  <a:schemeClr val="bg1"/>
                </a:solidFill>
              </a:rPr>
              <a:t>The following graph depicts how well do the features describe the selling price of the car.</a:t>
            </a:r>
          </a:p>
          <a:p>
            <a:pPr lvl="1"/>
            <a:r>
              <a:rPr lang="en-US" sz="1600" b="1" dirty="0">
                <a:solidFill>
                  <a:schemeClr val="bg1"/>
                </a:solidFill>
              </a:rPr>
              <a:t>year</a:t>
            </a:r>
          </a:p>
          <a:p>
            <a:pPr lvl="1"/>
            <a:r>
              <a:rPr lang="en-US" sz="1600" b="1" dirty="0" err="1">
                <a:solidFill>
                  <a:schemeClr val="bg1"/>
                </a:solidFill>
              </a:rPr>
              <a:t>sellertype</a:t>
            </a:r>
            <a:endParaRPr lang="en-US" sz="1600" b="1" dirty="0">
              <a:solidFill>
                <a:schemeClr val="bg1"/>
              </a:solidFill>
            </a:endParaRPr>
          </a:p>
          <a:p>
            <a:pPr lvl="1"/>
            <a:r>
              <a:rPr lang="en-US" sz="1600" b="1" dirty="0">
                <a:solidFill>
                  <a:schemeClr val="bg1"/>
                </a:solidFill>
              </a:rPr>
              <a:t>Transmission type</a:t>
            </a:r>
          </a:p>
          <a:p>
            <a:pPr lvl="1"/>
            <a:r>
              <a:rPr lang="en-US" sz="1600" b="1" dirty="0" err="1">
                <a:solidFill>
                  <a:schemeClr val="bg1"/>
                </a:solidFill>
              </a:rPr>
              <a:t>EngineCC</a:t>
            </a:r>
            <a:endParaRPr lang="en-US" sz="1600" b="1" dirty="0">
              <a:solidFill>
                <a:schemeClr val="bg1"/>
              </a:solidFill>
            </a:endParaRPr>
          </a:p>
          <a:p>
            <a:pPr lvl="1"/>
            <a:r>
              <a:rPr lang="en-US" sz="1600" b="1" dirty="0" err="1">
                <a:solidFill>
                  <a:schemeClr val="bg1"/>
                </a:solidFill>
              </a:rPr>
              <a:t>MaxPower</a:t>
            </a:r>
            <a:endParaRPr lang="en-US" sz="1600" b="1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     </a:t>
            </a:r>
            <a:endParaRPr lang="en-US" sz="1200" b="1" dirty="0">
              <a:solidFill>
                <a:schemeClr val="bg1"/>
              </a:solidFill>
            </a:endParaRPr>
          </a:p>
          <a:p>
            <a:pPr marL="0"/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7487F93-3CEA-4BF5-AF4E-4F86842FE6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2" t="45829" r="51857" b="10637"/>
          <a:stretch/>
        </p:blipFill>
        <p:spPr>
          <a:xfrm>
            <a:off x="4965573" y="307236"/>
            <a:ext cx="6642532" cy="407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54192-876A-439A-ACED-E8A49AB0D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733" y="1957700"/>
            <a:ext cx="6287527" cy="208004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1637-B56B-45BD-A879-308AC241C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287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BFF61-0CBC-4B8C-ABC0-478CAC98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Compared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68EDF8-D4F4-44F6-9590-7ED18CEDE2C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5230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C262D-B89D-4B2E-8640-45958EEB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071" y="767314"/>
            <a:ext cx="3182940" cy="1471959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OLS REGRESSION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986738-F51A-4496-A859-B8C7707DB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474" y="3109077"/>
            <a:ext cx="3200451" cy="2985929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Removing attributes with pvalue&gt;0.05. </a:t>
            </a:r>
          </a:p>
          <a:p>
            <a:pPr marL="0" indent="0">
              <a:buNone/>
            </a:pPr>
            <a:endParaRPr lang="en-US" sz="2400" dirty="0">
              <a:solidFill>
                <a:srgbClr val="FE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Rsquared should not reduce.  </a:t>
            </a:r>
          </a:p>
        </p:txBody>
      </p:sp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7E7578D-6C2A-4FCA-9FCA-F82E4376F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1" t="24653" r="31152" b="5323"/>
          <a:stretch/>
        </p:blipFill>
        <p:spPr>
          <a:xfrm>
            <a:off x="4850427" y="643467"/>
            <a:ext cx="7139651" cy="52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67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2245D-693B-43D8-B5C2-5209E1982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1E3B56-7BA2-475D-A8A2-849FAFE0D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36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2D7185-7B98-4638-A86E-7730CF5F0BBD}"/>
              </a:ext>
            </a:extLst>
          </p:cNvPr>
          <p:cNvSpPr txBox="1">
            <a:spLocks/>
          </p:cNvSpPr>
          <p:nvPr/>
        </p:nvSpPr>
        <p:spPr>
          <a:xfrm>
            <a:off x="197400" y="2694112"/>
            <a:ext cx="3384000" cy="3844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Linear regression model is trained on train data and run-on test data.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6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Regularization is done using Lasso Regression, Ridge regression and Elastic net regression.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6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Best predictions obtained with Ridge regression and lambda value of 10.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6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1B00FA91-2084-472B-932C-4E78D976F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528" y="891452"/>
            <a:ext cx="6430272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89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FBEA927-B470-4DAA-BFB6-5016BBEB3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935" y="256853"/>
            <a:ext cx="7545227" cy="705573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REGRESSION 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10F40DF1-330F-4527-8D59-D97CA042A95B}"/>
              </a:ext>
            </a:extLst>
          </p:cNvPr>
          <p:cNvSpPr txBox="1">
            <a:spLocks/>
          </p:cNvSpPr>
          <p:nvPr/>
        </p:nvSpPr>
        <p:spPr>
          <a:xfrm>
            <a:off x="8713920" y="584239"/>
            <a:ext cx="3360212" cy="3740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regressor is run with tuning the max depth.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best parameter of maximum depth of 7 is used as it gave best predictions.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1C16E67-B30F-438C-870F-604789427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0" t="16016" r="25244" b="7709"/>
          <a:stretch/>
        </p:blipFill>
        <p:spPr>
          <a:xfrm>
            <a:off x="184935" y="1345915"/>
            <a:ext cx="7921375" cy="535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4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7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867" y="679360"/>
            <a:ext cx="7266997" cy="1023497"/>
          </a:xfrm>
        </p:spPr>
        <p:txBody>
          <a:bodyPr>
            <a:normAutofit/>
          </a:bodyPr>
          <a:lstStyle/>
          <a:p>
            <a:r>
              <a:rPr lang="en-Z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035" y="2130510"/>
            <a:ext cx="11574965" cy="22971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purpose of the project is to </a:t>
            </a: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en-IN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nderstand the factors affecting the pricing of cars in the market based on the data given and </a:t>
            </a:r>
            <a:r>
              <a:rPr lang="en-IN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build a Machine Learning model that involve in predicting the selling price of used cars.</a:t>
            </a:r>
            <a:endParaRPr lang="en-IN" sz="2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</a:rPr>
              <a:t>The following are the main goals: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5FD246-05ED-457F-BC55-65D2055251F9}"/>
              </a:ext>
            </a:extLst>
          </p:cNvPr>
          <p:cNvSpPr/>
          <p:nvPr/>
        </p:nvSpPr>
        <p:spPr>
          <a:xfrm>
            <a:off x="1342407" y="4219325"/>
            <a:ext cx="3750068" cy="213702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Which variables are significant in predicting the price of a used car?</a:t>
            </a:r>
            <a:endParaRPr lang="en-US" sz="1800" dirty="0">
              <a:effectLst/>
              <a:latin typeface="Noto Sans Symbols"/>
              <a:ea typeface="Noto Sans Symbols"/>
              <a:cs typeface="Noto Sans Symbol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01E165-F7FB-43D2-AD1B-74D85CD1106D}"/>
              </a:ext>
            </a:extLst>
          </p:cNvPr>
          <p:cNvSpPr/>
          <p:nvPr/>
        </p:nvSpPr>
        <p:spPr>
          <a:xfrm>
            <a:off x="6735566" y="4219324"/>
            <a:ext cx="3750068" cy="213702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How well those variables describe the price of a car</a:t>
            </a:r>
            <a:endParaRPr lang="en-US" sz="1800" dirty="0">
              <a:effectLst/>
              <a:latin typeface="Noto Sans Symbols"/>
              <a:ea typeface="Noto Sans Symbols"/>
              <a:cs typeface="Noto Sans Symbols"/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A018837-B48F-43C7-8D16-F2A34CBF279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26D25A-D880-4327-BBCB-CBBD184B4E92}"/>
              </a:ext>
            </a:extLst>
          </p:cNvPr>
          <p:cNvSpPr txBox="1">
            <a:spLocks/>
          </p:cNvSpPr>
          <p:nvPr/>
        </p:nvSpPr>
        <p:spPr>
          <a:xfrm>
            <a:off x="2168577" y="251579"/>
            <a:ext cx="9329058" cy="739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ENSEMBLE MODELS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0F4B78D-A418-4BF6-B05D-D82D07AC362B}"/>
              </a:ext>
            </a:extLst>
          </p:cNvPr>
          <p:cNvSpPr txBox="1">
            <a:spLocks/>
          </p:cNvSpPr>
          <p:nvPr/>
        </p:nvSpPr>
        <p:spPr>
          <a:xfrm>
            <a:off x="1593224" y="1275554"/>
            <a:ext cx="4334689" cy="474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ADABOOST REGRESSION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655B651-2F20-45F2-8289-86EAA3F94E16}"/>
              </a:ext>
            </a:extLst>
          </p:cNvPr>
          <p:cNvSpPr txBox="1">
            <a:spLocks/>
          </p:cNvSpPr>
          <p:nvPr/>
        </p:nvSpPr>
        <p:spPr>
          <a:xfrm>
            <a:off x="7019108" y="1345855"/>
            <a:ext cx="4334689" cy="474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 REGRESSION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6B6003AA-109D-42CE-99AC-99A3D7234981}"/>
              </a:ext>
            </a:extLst>
          </p:cNvPr>
          <p:cNvSpPr txBox="1">
            <a:spLocks/>
          </p:cNvSpPr>
          <p:nvPr/>
        </p:nvSpPr>
        <p:spPr>
          <a:xfrm>
            <a:off x="1931540" y="4039732"/>
            <a:ext cx="4334689" cy="474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REGRESSION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DE8B10F5-9479-41C2-AA53-A087CFCD8ABF}"/>
              </a:ext>
            </a:extLst>
          </p:cNvPr>
          <p:cNvSpPr txBox="1">
            <a:spLocks/>
          </p:cNvSpPr>
          <p:nvPr/>
        </p:nvSpPr>
        <p:spPr>
          <a:xfrm>
            <a:off x="7019108" y="4039732"/>
            <a:ext cx="4334689" cy="474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XGBOOST REGRESSION</a:t>
            </a:r>
          </a:p>
        </p:txBody>
      </p:sp>
      <p:pic>
        <p:nvPicPr>
          <p:cNvPr id="19" name="Content Placeholder 13">
            <a:extLst>
              <a:ext uri="{FF2B5EF4-FFF2-40B4-BE49-F238E27FC236}">
                <a16:creationId xmlns:a16="http://schemas.microsoft.com/office/drawing/2014/main" id="{B1669290-55F5-43F9-85AE-1960E414C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474" t="46095" r="50462" b="14457"/>
          <a:stretch/>
        </p:blipFill>
        <p:spPr>
          <a:xfrm>
            <a:off x="1931540" y="1760435"/>
            <a:ext cx="4334689" cy="2120075"/>
          </a:xfrm>
          <a:prstGeom prst="rect">
            <a:avLst/>
          </a:prstGeom>
        </p:spPr>
      </p:pic>
      <p:pic>
        <p:nvPicPr>
          <p:cNvPr id="20" name="Content Placeholder 14">
            <a:extLst>
              <a:ext uri="{FF2B5EF4-FFF2-40B4-BE49-F238E27FC236}">
                <a16:creationId xmlns:a16="http://schemas.microsoft.com/office/drawing/2014/main" id="{25E208BD-9EEE-4A4E-B500-E1630FB548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2">
                <a:tint val="45000"/>
                <a:satMod val="400000"/>
              </a:schemeClr>
            </a:duotone>
          </a:blip>
          <a:srcRect l="16854" t="43429" r="49190" b="18352"/>
          <a:stretch/>
        </p:blipFill>
        <p:spPr>
          <a:xfrm>
            <a:off x="7295257" y="1787731"/>
            <a:ext cx="4154271" cy="2200781"/>
          </a:xfrm>
          <a:prstGeom prst="rect">
            <a:avLst/>
          </a:prstGeom>
        </p:spPr>
      </p:pic>
      <p:pic>
        <p:nvPicPr>
          <p:cNvPr id="21" name="Content Placeholder 15">
            <a:extLst>
              <a:ext uri="{FF2B5EF4-FFF2-40B4-BE49-F238E27FC236}">
                <a16:creationId xmlns:a16="http://schemas.microsoft.com/office/drawing/2014/main" id="{7450B265-2B1D-43CD-8A25-4D771E33AE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bg2">
                <a:tint val="45000"/>
                <a:satMod val="400000"/>
              </a:schemeClr>
            </a:duotone>
          </a:blip>
          <a:srcRect l="17983" t="43199" r="43337" b="17235"/>
          <a:stretch/>
        </p:blipFill>
        <p:spPr>
          <a:xfrm>
            <a:off x="2037943" y="4513943"/>
            <a:ext cx="4058058" cy="2207532"/>
          </a:xfrm>
          <a:prstGeom prst="rect">
            <a:avLst/>
          </a:prstGeom>
        </p:spPr>
      </p:pic>
      <p:pic>
        <p:nvPicPr>
          <p:cNvPr id="22" name="Content Placeholder 16">
            <a:extLst>
              <a:ext uri="{FF2B5EF4-FFF2-40B4-BE49-F238E27FC236}">
                <a16:creationId xmlns:a16="http://schemas.microsoft.com/office/drawing/2014/main" id="{53B2FE06-57EB-4F51-B29E-E6320D71B0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bg2">
                <a:tint val="45000"/>
                <a:satMod val="400000"/>
              </a:schemeClr>
            </a:duotone>
          </a:blip>
          <a:srcRect l="18330" t="34622" r="49341" b="27191"/>
          <a:stretch/>
        </p:blipFill>
        <p:spPr>
          <a:xfrm>
            <a:off x="7343364" y="4444088"/>
            <a:ext cx="4058058" cy="220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25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C620979-E96D-4550-9B21-FC1B454CD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0EF1EC0-41A7-4C12-BC64-BC55FC0D50A2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023524AE-FF98-4C45-B465-91D4DD2E3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ED7D31"/>
          </a:solidFill>
          <a:ln w="38100" cap="rnd" cmpd="sng" algn="ctr">
            <a:solidFill>
              <a:srgbClr val="ED7D31"/>
            </a:solidFill>
            <a:prstDash val="solid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82A0001-E183-4AA4-BB03-570A91F99AE3}"/>
              </a:ext>
            </a:extLst>
          </p:cNvPr>
          <p:cNvSpPr txBox="1">
            <a:spLocks/>
          </p:cNvSpPr>
          <p:nvPr/>
        </p:nvSpPr>
        <p:spPr>
          <a:xfrm>
            <a:off x="630936" y="3208414"/>
            <a:ext cx="3429000" cy="11112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 was run for 10 epochs and loss is plotted as below.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6ACCC7-DD97-425B-858F-FFD7BCE92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77" t="41281" r="46910" b="30936"/>
          <a:stretch/>
        </p:blipFill>
        <p:spPr>
          <a:xfrm>
            <a:off x="4654295" y="924560"/>
            <a:ext cx="7160985" cy="461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28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45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47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4120B8-1E1B-470F-9CD5-F2D1AC42D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METRICS FOR COMPARISON </a:t>
            </a:r>
          </a:p>
        </p:txBody>
      </p:sp>
      <p:sp>
        <p:nvSpPr>
          <p:cNvPr id="60" name="Arc 4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1" name="Content Placeholder 2">
            <a:extLst>
              <a:ext uri="{FF2B5EF4-FFF2-40B4-BE49-F238E27FC236}">
                <a16:creationId xmlns:a16="http://schemas.microsoft.com/office/drawing/2014/main" id="{21CAFF11-CB52-4A73-8BB1-A4CF0618E41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1829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61737"/>
            <a:ext cx="2149361" cy="1870055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52604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92477-D764-42AC-9FAA-1466182C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213" y="731520"/>
            <a:ext cx="6089904" cy="142646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48A24EE-16D5-40D8-BA20-0006584114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5150116"/>
              </p:ext>
            </p:extLst>
          </p:nvPr>
        </p:nvGraphicFramePr>
        <p:xfrm>
          <a:off x="585627" y="2609332"/>
          <a:ext cx="11003617" cy="3688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841">
                  <a:extLst>
                    <a:ext uri="{9D8B030D-6E8A-4147-A177-3AD203B41FA5}">
                      <a16:colId xmlns:a16="http://schemas.microsoft.com/office/drawing/2014/main" val="3130955663"/>
                    </a:ext>
                  </a:extLst>
                </a:gridCol>
                <a:gridCol w="1407968">
                  <a:extLst>
                    <a:ext uri="{9D8B030D-6E8A-4147-A177-3AD203B41FA5}">
                      <a16:colId xmlns:a16="http://schemas.microsoft.com/office/drawing/2014/main" val="631167089"/>
                    </a:ext>
                  </a:extLst>
                </a:gridCol>
                <a:gridCol w="1407968">
                  <a:extLst>
                    <a:ext uri="{9D8B030D-6E8A-4147-A177-3AD203B41FA5}">
                      <a16:colId xmlns:a16="http://schemas.microsoft.com/office/drawing/2014/main" val="1838963206"/>
                    </a:ext>
                  </a:extLst>
                </a:gridCol>
                <a:gridCol w="1407968">
                  <a:extLst>
                    <a:ext uri="{9D8B030D-6E8A-4147-A177-3AD203B41FA5}">
                      <a16:colId xmlns:a16="http://schemas.microsoft.com/office/drawing/2014/main" val="2238506253"/>
                    </a:ext>
                  </a:extLst>
                </a:gridCol>
                <a:gridCol w="1407968">
                  <a:extLst>
                    <a:ext uri="{9D8B030D-6E8A-4147-A177-3AD203B41FA5}">
                      <a16:colId xmlns:a16="http://schemas.microsoft.com/office/drawing/2014/main" val="480651614"/>
                    </a:ext>
                  </a:extLst>
                </a:gridCol>
                <a:gridCol w="1407968">
                  <a:extLst>
                    <a:ext uri="{9D8B030D-6E8A-4147-A177-3AD203B41FA5}">
                      <a16:colId xmlns:a16="http://schemas.microsoft.com/office/drawing/2014/main" val="2285655957"/>
                    </a:ext>
                  </a:extLst>
                </a:gridCol>
                <a:gridCol w="1407968">
                  <a:extLst>
                    <a:ext uri="{9D8B030D-6E8A-4147-A177-3AD203B41FA5}">
                      <a16:colId xmlns:a16="http://schemas.microsoft.com/office/drawing/2014/main" val="2069309796"/>
                    </a:ext>
                  </a:extLst>
                </a:gridCol>
                <a:gridCol w="1407968">
                  <a:extLst>
                    <a:ext uri="{9D8B030D-6E8A-4147-A177-3AD203B41FA5}">
                      <a16:colId xmlns:a16="http://schemas.microsoft.com/office/drawing/2014/main" val="4172025728"/>
                    </a:ext>
                  </a:extLst>
                </a:gridCol>
              </a:tblGrid>
              <a:tr h="796410">
                <a:tc>
                  <a:txBody>
                    <a:bodyPr/>
                    <a:lstStyle/>
                    <a:p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Metrics</a:t>
                      </a:r>
                    </a:p>
                  </a:txBody>
                  <a:tcPr marL="67337" marR="67337" marT="33669" marB="33669"/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OLS Regression</a:t>
                      </a:r>
                    </a:p>
                  </a:txBody>
                  <a:tcPr marL="67337" marR="67337" marT="33669" marB="33669"/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 Regression-Ridge</a:t>
                      </a:r>
                    </a:p>
                  </a:txBody>
                  <a:tcPr marL="67337" marR="67337" marT="33669" marB="33669"/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Decision Tree Regression</a:t>
                      </a:r>
                    </a:p>
                  </a:txBody>
                  <a:tcPr marL="67337" marR="67337" marT="33669" marB="33669"/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Adaboost Regression</a:t>
                      </a:r>
                      <a:endParaRPr lang="en-US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337" marR="67337" marT="33669" marB="33669"/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Gradient Boosting Regression</a:t>
                      </a:r>
                    </a:p>
                  </a:txBody>
                  <a:tcPr marL="67337" marR="67337" marT="33669" marB="33669"/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 Regression</a:t>
                      </a:r>
                    </a:p>
                  </a:txBody>
                  <a:tcPr marL="67337" marR="67337" marT="33669" marB="33669"/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XGBoost Regression</a:t>
                      </a:r>
                    </a:p>
                  </a:txBody>
                  <a:tcPr marL="67337" marR="67337" marT="33669" marB="33669"/>
                </a:tc>
                <a:extLst>
                  <a:ext uri="{0D108BD9-81ED-4DB2-BD59-A6C34878D82A}">
                    <a16:rowId xmlns:a16="http://schemas.microsoft.com/office/drawing/2014/main" val="3274914959"/>
                  </a:ext>
                </a:extLst>
              </a:tr>
              <a:tr h="804629"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MAE</a:t>
                      </a:r>
                    </a:p>
                  </a:txBody>
                  <a:tcPr marL="67337" marR="67337" marT="33669" marB="33669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276637.2</a:t>
                      </a:r>
                    </a:p>
                  </a:txBody>
                  <a:tcPr marL="67337" marR="67337" marT="33669" marB="336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276330.1</a:t>
                      </a:r>
                    </a:p>
                  </a:txBody>
                  <a:tcPr marL="67337" marR="67337" marT="33669" marB="336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107041.1</a:t>
                      </a:r>
                    </a:p>
                  </a:txBody>
                  <a:tcPr marL="67337" marR="67337" marT="33669" marB="336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191733.6</a:t>
                      </a:r>
                    </a:p>
                  </a:txBody>
                  <a:tcPr marL="67337" marR="67337" marT="33669" marB="336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793119.5</a:t>
                      </a:r>
                    </a:p>
                  </a:txBody>
                  <a:tcPr marL="67337" marR="67337" marT="33669" marB="336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673036.8</a:t>
                      </a:r>
                    </a:p>
                  </a:txBody>
                  <a:tcPr marL="67337" marR="67337" marT="33669" marB="336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666592.5</a:t>
                      </a:r>
                    </a:p>
                  </a:txBody>
                  <a:tcPr marL="67337" marR="67337" marT="33669" marB="33669" anchor="ctr"/>
                </a:tc>
                <a:extLst>
                  <a:ext uri="{0D108BD9-81ED-4DB2-BD59-A6C34878D82A}">
                    <a16:rowId xmlns:a16="http://schemas.microsoft.com/office/drawing/2014/main" val="1991961300"/>
                  </a:ext>
                </a:extLst>
              </a:tr>
              <a:tr h="804629"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MSE</a:t>
                      </a:r>
                    </a:p>
                  </a:txBody>
                  <a:tcPr marL="67337" marR="67337" marT="33669" marB="33669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200933100000.0</a:t>
                      </a:r>
                    </a:p>
                  </a:txBody>
                  <a:tcPr marL="67337" marR="67337" marT="33669" marB="336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200317500000.0</a:t>
                      </a:r>
                    </a:p>
                  </a:txBody>
                  <a:tcPr marL="67337" marR="67337" marT="33669" marB="336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47427550000.0</a:t>
                      </a:r>
                    </a:p>
                  </a:txBody>
                  <a:tcPr marL="67337" marR="67337" marT="33669" marB="336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76750210000.0</a:t>
                      </a:r>
                    </a:p>
                  </a:txBody>
                  <a:tcPr marL="67337" marR="67337" marT="33669" marB="336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21531130000.0</a:t>
                      </a:r>
                    </a:p>
                  </a:txBody>
                  <a:tcPr marL="67337" marR="67337" marT="33669" marB="336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16790920000.0</a:t>
                      </a:r>
                    </a:p>
                  </a:txBody>
                  <a:tcPr marL="67337" marR="67337" marT="33669" marB="336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21000920000.0</a:t>
                      </a:r>
                    </a:p>
                  </a:txBody>
                  <a:tcPr marL="67337" marR="67337" marT="33669" marB="33669" anchor="ctr"/>
                </a:tc>
                <a:extLst>
                  <a:ext uri="{0D108BD9-81ED-4DB2-BD59-A6C34878D82A}">
                    <a16:rowId xmlns:a16="http://schemas.microsoft.com/office/drawing/2014/main" val="1500837677"/>
                  </a:ext>
                </a:extLst>
              </a:tr>
              <a:tr h="478430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R2_Score</a:t>
                      </a:r>
                    </a:p>
                  </a:txBody>
                  <a:tcPr marL="67337" marR="67337" marT="33669" marB="33669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</a:t>
                      </a:r>
                    </a:p>
                  </a:txBody>
                  <a:tcPr marL="67337" marR="67337" marT="33669" marB="336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</a:t>
                      </a:r>
                    </a:p>
                  </a:txBody>
                  <a:tcPr marL="67337" marR="67337" marT="33669" marB="336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0.92</a:t>
                      </a:r>
                    </a:p>
                  </a:txBody>
                  <a:tcPr marL="67337" marR="67337" marT="33669" marB="336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</a:t>
                      </a:r>
                    </a:p>
                  </a:txBody>
                  <a:tcPr marL="67337" marR="67337" marT="33669" marB="336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</a:t>
                      </a:r>
                    </a:p>
                  </a:txBody>
                  <a:tcPr marL="67337" marR="67337" marT="33669" marB="336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</a:t>
                      </a:r>
                    </a:p>
                  </a:txBody>
                  <a:tcPr marL="67337" marR="67337" marT="33669" marB="336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</a:t>
                      </a:r>
                    </a:p>
                  </a:txBody>
                  <a:tcPr marL="67337" marR="67337" marT="33669" marB="33669" anchor="ctr"/>
                </a:tc>
                <a:extLst>
                  <a:ext uri="{0D108BD9-81ED-4DB2-BD59-A6C34878D82A}">
                    <a16:rowId xmlns:a16="http://schemas.microsoft.com/office/drawing/2014/main" val="929075814"/>
                  </a:ext>
                </a:extLst>
              </a:tr>
              <a:tr h="804629">
                <a:tc>
                  <a:txBody>
                    <a:bodyPr/>
                    <a:lstStyle/>
                    <a:p>
                      <a:pPr algn="ctr"/>
                      <a:endParaRPr lang="en-US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RMSE</a:t>
                      </a:r>
                    </a:p>
                  </a:txBody>
                  <a:tcPr marL="67337" marR="67337" marT="33669" marB="33669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448255.6</a:t>
                      </a:r>
                    </a:p>
                  </a:txBody>
                  <a:tcPr marL="67337" marR="67337" marT="33669" marB="336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447568.4</a:t>
                      </a:r>
                    </a:p>
                  </a:txBody>
                  <a:tcPr marL="67337" marR="67337" marT="33669" marB="336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217778.7</a:t>
                      </a:r>
                    </a:p>
                  </a:txBody>
                  <a:tcPr marL="67337" marR="67337" marT="33669" marB="336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277038.3</a:t>
                      </a:r>
                    </a:p>
                  </a:txBody>
                  <a:tcPr marL="67337" marR="67337" marT="33669" marB="336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146734.9</a:t>
                      </a:r>
                    </a:p>
                  </a:txBody>
                  <a:tcPr marL="67337" marR="67337" marT="33669" marB="336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129579.8</a:t>
                      </a:r>
                    </a:p>
                  </a:txBody>
                  <a:tcPr marL="67337" marR="67337" marT="33669" marB="336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144917.0</a:t>
                      </a:r>
                    </a:p>
                  </a:txBody>
                  <a:tcPr marL="67337" marR="67337" marT="33669" marB="33669" anchor="ctr"/>
                </a:tc>
                <a:extLst>
                  <a:ext uri="{0D108BD9-81ED-4DB2-BD59-A6C34878D82A}">
                    <a16:rowId xmlns:a16="http://schemas.microsoft.com/office/drawing/2014/main" val="2578920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842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DD8D2-96A1-4184-B1B3-169489D52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FFDEFC2-8BFB-48A8-9424-D7D6BB2E2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145" y="696448"/>
            <a:ext cx="6701283" cy="1306512"/>
          </a:xfrm>
        </p:spPr>
        <p:txBody>
          <a:bodyPr anchor="ctr">
            <a:normAutofit fontScale="90000"/>
          </a:bodyPr>
          <a:lstStyle/>
          <a:p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from Machine Learning models</a:t>
            </a:r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53A739C8-9035-4B74-B9FC-2F341200B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946" y="2002960"/>
            <a:ext cx="5392654" cy="35742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l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2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 the observation we can see that </a:t>
            </a:r>
            <a:r>
              <a:rPr lang="en-US" sz="2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Random forest regressor </a:t>
            </a:r>
            <a:r>
              <a:rPr lang="en-US" sz="22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got           Lowest 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2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ean 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2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quared 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2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rror, 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L</a:t>
            </a:r>
            <a:r>
              <a:rPr lang="en-US" sz="22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owest 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2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oot 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2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ean 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2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quared 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2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rror and highest r2_score .</a:t>
            </a:r>
          </a:p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2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Thus, </a:t>
            </a:r>
            <a:r>
              <a:rPr lang="en-US" sz="2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Random forest regressor </a:t>
            </a:r>
            <a:r>
              <a:rPr lang="en-US" sz="22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considered as the best model among the compared ones.</a:t>
            </a:r>
          </a:p>
        </p:txBody>
      </p:sp>
    </p:spTree>
    <p:extLst>
      <p:ext uri="{BB962C8B-B14F-4D97-AF65-F5344CB8AC3E}">
        <p14:creationId xmlns:p14="http://schemas.microsoft.com/office/powerpoint/2010/main" val="4067049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282AB72-B31B-423B-B605-D8E307C97E94}"/>
              </a:ext>
            </a:extLst>
          </p:cNvPr>
          <p:cNvSpPr/>
          <p:nvPr/>
        </p:nvSpPr>
        <p:spPr>
          <a:xfrm>
            <a:off x="421927" y="1838427"/>
            <a:ext cx="4478774" cy="266081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95EFC0-7B27-4BF1-B36F-F392DDF9A79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F969CC-3485-4553-9EAA-93EDB172A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03" y="1828648"/>
            <a:ext cx="4367300" cy="2562434"/>
          </a:xfrm>
        </p:spPr>
        <p:txBody>
          <a:bodyPr anchor="ctr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ENGINEERING AND ETL</a:t>
            </a:r>
          </a:p>
        </p:txBody>
      </p:sp>
    </p:spTree>
    <p:extLst>
      <p:ext uri="{BB962C8B-B14F-4D97-AF65-F5344CB8AC3E}">
        <p14:creationId xmlns:p14="http://schemas.microsoft.com/office/powerpoint/2010/main" val="3126927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7E2EB9A4-D144-408E-8EE7-5D17E54C3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03" t="19220" r="6527" b="20540"/>
          <a:stretch/>
        </p:blipFill>
        <p:spPr>
          <a:xfrm>
            <a:off x="491395" y="1368959"/>
            <a:ext cx="11209209" cy="52270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29C2BA-E696-4CF5-B732-2F08B5CE6869}"/>
              </a:ext>
            </a:extLst>
          </p:cNvPr>
          <p:cNvSpPr/>
          <p:nvPr/>
        </p:nvSpPr>
        <p:spPr>
          <a:xfrm>
            <a:off x="399719" y="261991"/>
            <a:ext cx="771076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Saving Data as a table in HIVE</a:t>
            </a:r>
          </a:p>
        </p:txBody>
      </p:sp>
    </p:spTree>
    <p:extLst>
      <p:ext uri="{BB962C8B-B14F-4D97-AF65-F5344CB8AC3E}">
        <p14:creationId xmlns:p14="http://schemas.microsoft.com/office/powerpoint/2010/main" val="339896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3916732-039F-415F-AB21-E00887D5A4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3344365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5DA7503-A575-4A20-B97B-CA49D9E19D1F}"/>
              </a:ext>
            </a:extLst>
          </p:cNvPr>
          <p:cNvSpPr/>
          <p:nvPr/>
        </p:nvSpPr>
        <p:spPr>
          <a:xfrm>
            <a:off x="460248" y="1869345"/>
            <a:ext cx="4478774" cy="266081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4FD8D6-0E66-4F4C-AD77-A5B3DD1D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59" y="1209086"/>
            <a:ext cx="4426527" cy="4064925"/>
          </a:xfrm>
        </p:spPr>
        <p:txBody>
          <a:bodyPr anchor="ctr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ENGINEERING AND ETL</a:t>
            </a:r>
          </a:p>
        </p:txBody>
      </p:sp>
    </p:spTree>
    <p:extLst>
      <p:ext uri="{BB962C8B-B14F-4D97-AF65-F5344CB8AC3E}">
        <p14:creationId xmlns:p14="http://schemas.microsoft.com/office/powerpoint/2010/main" val="1515470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24E5529-54B7-444A-8609-54882BE7E8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t="3111" r="18000" b="45334"/>
          <a:stretch/>
        </p:blipFill>
        <p:spPr>
          <a:xfrm>
            <a:off x="1102928" y="1404311"/>
            <a:ext cx="9282532" cy="51916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ACD75F-C6CA-40E3-83AF-C26D9BC1E54C}"/>
              </a:ext>
            </a:extLst>
          </p:cNvPr>
          <p:cNvSpPr/>
          <p:nvPr/>
        </p:nvSpPr>
        <p:spPr>
          <a:xfrm>
            <a:off x="1102928" y="261991"/>
            <a:ext cx="63043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Loading data from </a:t>
            </a:r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HIVE</a:t>
            </a:r>
          </a:p>
        </p:txBody>
      </p:sp>
    </p:spTree>
    <p:extLst>
      <p:ext uri="{BB962C8B-B14F-4D97-AF65-F5344CB8AC3E}">
        <p14:creationId xmlns:p14="http://schemas.microsoft.com/office/powerpoint/2010/main" val="3813345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29E7EE-5C45-47F8-876F-FF93A5AFF853}"/>
              </a:ext>
            </a:extLst>
          </p:cNvPr>
          <p:cNvSpPr/>
          <p:nvPr/>
        </p:nvSpPr>
        <p:spPr>
          <a:xfrm>
            <a:off x="1474184" y="169524"/>
            <a:ext cx="1022632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Regression Using MLLIB</a:t>
            </a:r>
          </a:p>
        </p:txBody>
      </p:sp>
      <p:pic>
        <p:nvPicPr>
          <p:cNvPr id="16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DD93402-34CB-4399-9503-AEA279D29E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2">
                <a:tint val="45000"/>
                <a:satMod val="400000"/>
              </a:schemeClr>
            </a:duotone>
          </a:blip>
          <a:srcRect l="12583" t="30074" r="50000" b="9931"/>
          <a:stretch/>
        </p:blipFill>
        <p:spPr>
          <a:xfrm>
            <a:off x="3349376" y="1325946"/>
            <a:ext cx="6955603" cy="5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00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E1F7F118-F176-40B2-8C66-3F1938FD2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3" t="5834" r="2990" b="1846"/>
          <a:stretch/>
        </p:blipFill>
        <p:spPr>
          <a:xfrm>
            <a:off x="2756717" y="1692418"/>
            <a:ext cx="6697370" cy="442070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9EF8158-6967-4CDC-BCA6-71E8090C8DD5}"/>
              </a:ext>
            </a:extLst>
          </p:cNvPr>
          <p:cNvSpPr/>
          <p:nvPr/>
        </p:nvSpPr>
        <p:spPr>
          <a:xfrm>
            <a:off x="3044394" y="191416"/>
            <a:ext cx="59554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latin typeface="Times New Roman" panose="02020603050405020304" pitchFamily="18" charset="0"/>
                <a:cs typeface="Times New Roman" panose="02020603050405020304" pitchFamily="18" charset="0"/>
              </a:rPr>
              <a:t>Description of Data</a:t>
            </a:r>
            <a:endParaRPr lang="en-US" sz="5400" b="1" cap="none" spc="0" dirty="0">
              <a:ln/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871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4D5B9F-1214-4C19-8A4B-FB016DD155DF}"/>
              </a:ext>
            </a:extLst>
          </p:cNvPr>
          <p:cNvSpPr/>
          <p:nvPr/>
        </p:nvSpPr>
        <p:spPr>
          <a:xfrm>
            <a:off x="1" y="1578709"/>
            <a:ext cx="3811712" cy="35686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the Model based on different metrics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631FD8-0395-4EE1-B422-86820873DF99}"/>
              </a:ext>
            </a:extLst>
          </p:cNvPr>
          <p:cNvSpPr/>
          <p:nvPr/>
        </p:nvSpPr>
        <p:spPr>
          <a:xfrm>
            <a:off x="4839128" y="941711"/>
            <a:ext cx="3369924" cy="63699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EEFFE93-6203-4822-9D0B-46A45CFDD34E}"/>
              </a:ext>
            </a:extLst>
          </p:cNvPr>
          <p:cNvSpPr/>
          <p:nvPr/>
        </p:nvSpPr>
        <p:spPr>
          <a:xfrm>
            <a:off x="4839128" y="2216382"/>
            <a:ext cx="3369924" cy="63699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 Error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7F5DB72-2D77-48D7-8151-AB627377F9B7}"/>
              </a:ext>
            </a:extLst>
          </p:cNvPr>
          <p:cNvSpPr/>
          <p:nvPr/>
        </p:nvSpPr>
        <p:spPr>
          <a:xfrm>
            <a:off x="4839128" y="3610830"/>
            <a:ext cx="3369924" cy="63699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 Score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4BB95F8-65AD-4A37-879E-86028AD5C8E8}"/>
              </a:ext>
            </a:extLst>
          </p:cNvPr>
          <p:cNvSpPr/>
          <p:nvPr/>
        </p:nvSpPr>
        <p:spPr>
          <a:xfrm>
            <a:off x="4839128" y="5005278"/>
            <a:ext cx="3369924" cy="63699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Squared Error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31EE66-DB84-4232-8B0E-6751A5C07EDD}"/>
              </a:ext>
            </a:extLst>
          </p:cNvPr>
          <p:cNvCxnSpPr>
            <a:stCxn id="16" idx="3"/>
          </p:cNvCxnSpPr>
          <p:nvPr/>
        </p:nvCxnSpPr>
        <p:spPr>
          <a:xfrm>
            <a:off x="8209052" y="1260210"/>
            <a:ext cx="965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E335DC-5535-4289-9626-4F521899FF25}"/>
              </a:ext>
            </a:extLst>
          </p:cNvPr>
          <p:cNvCxnSpPr/>
          <p:nvPr/>
        </p:nvCxnSpPr>
        <p:spPr>
          <a:xfrm>
            <a:off x="8209052" y="5323777"/>
            <a:ext cx="965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2208EA1-85F7-419A-95D7-0BBA86A39B72}"/>
              </a:ext>
            </a:extLst>
          </p:cNvPr>
          <p:cNvCxnSpPr/>
          <p:nvPr/>
        </p:nvCxnSpPr>
        <p:spPr>
          <a:xfrm>
            <a:off x="8209052" y="3953215"/>
            <a:ext cx="965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A4A6DE-74F2-4A5E-AF5F-FC43083742FE}"/>
              </a:ext>
            </a:extLst>
          </p:cNvPr>
          <p:cNvCxnSpPr/>
          <p:nvPr/>
        </p:nvCxnSpPr>
        <p:spPr>
          <a:xfrm>
            <a:off x="8209052" y="2557055"/>
            <a:ext cx="965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11C3744-A081-4876-9ABA-3DCC7D37A042}"/>
              </a:ext>
            </a:extLst>
          </p:cNvPr>
          <p:cNvSpPr/>
          <p:nvPr/>
        </p:nvSpPr>
        <p:spPr>
          <a:xfrm>
            <a:off x="9305332" y="1143340"/>
            <a:ext cx="126521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114434.29</a:t>
            </a:r>
          </a:p>
          <a:p>
            <a:pPr algn="ctr"/>
            <a:endParaRPr 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476708-1FBE-453B-AF73-B0AA87EA9B07}"/>
              </a:ext>
            </a:extLst>
          </p:cNvPr>
          <p:cNvSpPr/>
          <p:nvPr/>
        </p:nvSpPr>
        <p:spPr>
          <a:xfrm>
            <a:off x="9300587" y="3753160"/>
            <a:ext cx="15953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0.947826546 </a:t>
            </a:r>
            <a:endParaRPr 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EE43DD-9552-4133-9E35-E864B32E4E52}"/>
              </a:ext>
            </a:extLst>
          </p:cNvPr>
          <p:cNvSpPr/>
          <p:nvPr/>
        </p:nvSpPr>
        <p:spPr>
          <a:xfrm>
            <a:off x="9273673" y="2351834"/>
            <a:ext cx="204414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34528300691.176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E0C67D-2BCB-43AE-836D-EB03661DB87C}"/>
              </a:ext>
            </a:extLst>
          </p:cNvPr>
          <p:cNvSpPr/>
          <p:nvPr/>
        </p:nvSpPr>
        <p:spPr>
          <a:xfrm>
            <a:off x="9300587" y="5152100"/>
            <a:ext cx="127470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185817.92</a:t>
            </a:r>
            <a:endParaRPr 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87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8E98C-BBA1-425F-B170-E91C8F01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7591" y="1474814"/>
            <a:ext cx="5876818" cy="2193059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 Technology</a:t>
            </a:r>
            <a:br>
              <a:rPr lang="en-US" sz="4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</a:t>
            </a:r>
            <a:endParaRPr lang="en-US" sz="6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1ABCF-2F8B-463C-94BB-96FE42CB4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2050" name="Picture 2" descr="Microsoft Azure Management - Imagar Solutions Company">
            <a:extLst>
              <a:ext uri="{FF2B5EF4-FFF2-40B4-BE49-F238E27FC236}">
                <a16:creationId xmlns:a16="http://schemas.microsoft.com/office/drawing/2014/main" id="{D15E7AD0-544F-49E2-B616-44164C591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472" y="4934057"/>
            <a:ext cx="27051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190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5076B-581C-4D2B-B2A7-679DE6AB0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9737847" cy="943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Machines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F4A6A-9387-4B9A-8A98-B3BEB618E912}"/>
              </a:ext>
            </a:extLst>
          </p:cNvPr>
          <p:cNvSpPr txBox="1"/>
          <p:nvPr/>
        </p:nvSpPr>
        <p:spPr>
          <a:xfrm>
            <a:off x="985474" y="2856922"/>
            <a:ext cx="2105025" cy="1451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Managing and Monitoring Virtual Machines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3618B-BF55-479F-9EB3-DD033B344855}"/>
              </a:ext>
            </a:extLst>
          </p:cNvPr>
          <p:cNvSpPr txBox="1"/>
          <p:nvPr/>
        </p:nvSpPr>
        <p:spPr>
          <a:xfrm>
            <a:off x="3815405" y="3157330"/>
            <a:ext cx="2105025" cy="931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Configuring Virtual Machines Security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87DAA-A0BD-4D7B-A25F-75E0FE05EB27}"/>
              </a:ext>
            </a:extLst>
          </p:cNvPr>
          <p:cNvSpPr txBox="1"/>
          <p:nvPr/>
        </p:nvSpPr>
        <p:spPr>
          <a:xfrm>
            <a:off x="6569150" y="3276592"/>
            <a:ext cx="2105025" cy="944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Virtual Machines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D5127-21F2-4E0F-8A64-9EE01968CCE1}"/>
              </a:ext>
            </a:extLst>
          </p:cNvPr>
          <p:cNvSpPr txBox="1"/>
          <p:nvPr/>
        </p:nvSpPr>
        <p:spPr>
          <a:xfrm>
            <a:off x="5107111" y="5024950"/>
            <a:ext cx="2508829" cy="925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Configuring Virtual Machines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C271BB-CEF7-4B70-82AB-C24B626553A8}"/>
              </a:ext>
            </a:extLst>
          </p:cNvPr>
          <p:cNvSpPr/>
          <p:nvPr/>
        </p:nvSpPr>
        <p:spPr>
          <a:xfrm>
            <a:off x="3748211" y="2856922"/>
            <a:ext cx="2210326" cy="147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89D418-A167-4598-96E8-B83CC6802AE9}"/>
              </a:ext>
            </a:extLst>
          </p:cNvPr>
          <p:cNvSpPr/>
          <p:nvPr/>
        </p:nvSpPr>
        <p:spPr>
          <a:xfrm>
            <a:off x="883919" y="2856922"/>
            <a:ext cx="2210326" cy="147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4D7E64-0850-4FFC-9DBC-CDE7E5E6E632}"/>
              </a:ext>
            </a:extLst>
          </p:cNvPr>
          <p:cNvSpPr/>
          <p:nvPr/>
        </p:nvSpPr>
        <p:spPr>
          <a:xfrm>
            <a:off x="5272697" y="4634460"/>
            <a:ext cx="2210326" cy="147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085DF3-57B7-4FAF-8EC6-18D105BC7008}"/>
              </a:ext>
            </a:extLst>
          </p:cNvPr>
          <p:cNvSpPr/>
          <p:nvPr/>
        </p:nvSpPr>
        <p:spPr>
          <a:xfrm>
            <a:off x="1989082" y="4634460"/>
            <a:ext cx="2210326" cy="147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A62122-6A78-4687-A48A-A1536F1CD3CC}"/>
              </a:ext>
            </a:extLst>
          </p:cNvPr>
          <p:cNvSpPr/>
          <p:nvPr/>
        </p:nvSpPr>
        <p:spPr>
          <a:xfrm>
            <a:off x="6572896" y="2862638"/>
            <a:ext cx="2210326" cy="147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564C6F-FF72-450E-9C02-6E354EF17090}"/>
              </a:ext>
            </a:extLst>
          </p:cNvPr>
          <p:cNvSpPr txBox="1"/>
          <p:nvPr/>
        </p:nvSpPr>
        <p:spPr>
          <a:xfrm>
            <a:off x="2071768" y="5024950"/>
            <a:ext cx="2105025" cy="931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Azure Virtual Machine Sizing</a:t>
            </a:r>
          </a:p>
        </p:txBody>
      </p:sp>
    </p:spTree>
    <p:extLst>
      <p:ext uri="{BB962C8B-B14F-4D97-AF65-F5344CB8AC3E}">
        <p14:creationId xmlns:p14="http://schemas.microsoft.com/office/powerpoint/2010/main" val="4060272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72A81-4BA0-406E-98EA-CC60EFB8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5" y="366530"/>
            <a:ext cx="105156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Network</a:t>
            </a: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E534E7F3-0412-4531-8B7E-ACD24A75F2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630149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7700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04C345CA-B32B-4C22-8109-AC8730A756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1239150"/>
              </p:ext>
            </p:extLst>
          </p:nvPr>
        </p:nvGraphicFramePr>
        <p:xfrm>
          <a:off x="5311750" y="1444108"/>
          <a:ext cx="6349419" cy="3595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919B80F-B56B-4872-BEDF-C7512F8CAA68}"/>
              </a:ext>
            </a:extLst>
          </p:cNvPr>
          <p:cNvSpPr/>
          <p:nvPr/>
        </p:nvSpPr>
        <p:spPr>
          <a:xfrm>
            <a:off x="684943" y="1361561"/>
            <a:ext cx="2958958" cy="3760341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49320-005C-4F65-BD6B-682D6452F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591" y="2953506"/>
            <a:ext cx="2079661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Storage</a:t>
            </a:r>
          </a:p>
        </p:txBody>
      </p:sp>
    </p:spTree>
    <p:extLst>
      <p:ext uri="{BB962C8B-B14F-4D97-AF65-F5344CB8AC3E}">
        <p14:creationId xmlns:p14="http://schemas.microsoft.com/office/powerpoint/2010/main" val="3132666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8F5C9860-4E8A-4D87-8257-F3B36D681A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8478291"/>
              </p:ext>
            </p:extLst>
          </p:nvPr>
        </p:nvGraphicFramePr>
        <p:xfrm>
          <a:off x="1002587" y="1252728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2894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4039558E-402B-421B-8D19-046FC2B930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8902306"/>
              </p:ext>
            </p:extLst>
          </p:nvPr>
        </p:nvGraphicFramePr>
        <p:xfrm>
          <a:off x="910119" y="986319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E306A2F-D6D2-4DB6-BCC1-3476B05186F4}"/>
              </a:ext>
            </a:extLst>
          </p:cNvPr>
          <p:cNvSpPr/>
          <p:nvPr/>
        </p:nvSpPr>
        <p:spPr>
          <a:xfrm>
            <a:off x="729465" y="801384"/>
            <a:ext cx="10870059" cy="49110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520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A8E345-6E09-4DE0-8F2E-10C960D890C8}"/>
              </a:ext>
            </a:extLst>
          </p:cNvPr>
          <p:cNvSpPr txBox="1"/>
          <p:nvPr/>
        </p:nvSpPr>
        <p:spPr>
          <a:xfrm>
            <a:off x="687827" y="798771"/>
            <a:ext cx="4428704" cy="10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IN" sz="20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IN" sz="20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Create a Linked service to </a:t>
            </a:r>
            <a:r>
              <a:rPr lang="en-IN" sz="2000" b="1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PowerBI</a:t>
            </a: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IN" sz="2000" b="1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5E070F-C1CD-48E4-9578-F718A8FD8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905" y="2195239"/>
            <a:ext cx="6096000" cy="3709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F68FB1-B169-456D-AC8A-6EA961D92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78" y="2575383"/>
            <a:ext cx="5179534" cy="3116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923529-52B2-4333-87BF-94BF77614CB1}"/>
              </a:ext>
            </a:extLst>
          </p:cNvPr>
          <p:cNvSpPr txBox="1"/>
          <p:nvPr/>
        </p:nvSpPr>
        <p:spPr>
          <a:xfrm>
            <a:off x="7075471" y="1125110"/>
            <a:ext cx="3814281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PowerBI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Analytics </a:t>
            </a:r>
            <a:endParaRPr lang="en-US" sz="20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7E3CDD-A8F2-4B17-AACE-5EAF71AF930F}"/>
              </a:ext>
            </a:extLst>
          </p:cNvPr>
          <p:cNvSpPr/>
          <p:nvPr/>
        </p:nvSpPr>
        <p:spPr>
          <a:xfrm>
            <a:off x="708917" y="780836"/>
            <a:ext cx="4407613" cy="10479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C1C98A-ECBD-4BA7-A14B-07A17804508D}"/>
              </a:ext>
            </a:extLst>
          </p:cNvPr>
          <p:cNvSpPr/>
          <p:nvPr/>
        </p:nvSpPr>
        <p:spPr>
          <a:xfrm>
            <a:off x="6666216" y="803811"/>
            <a:ext cx="4407613" cy="10479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732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8E98C-BBA1-425F-B170-E91C8F01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3344" y="1957700"/>
            <a:ext cx="5876818" cy="219305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 of Machine Learning model using Flask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72558-0AEB-4ABE-BCE0-441220930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7/29/20XX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42F5F-68AD-474B-BE94-23DD265FB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Employee orientation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1ABCF-2F8B-463C-94BB-96FE42CB4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70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257D-AF02-4312-8110-01D9AFF53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0" y="822325"/>
            <a:ext cx="5684520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4800" b="0" dirty="0"/>
              <a:t>Flask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45B25FE-1B9E-4823-9F7B-D1CC2D1F6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0" y="2595562"/>
            <a:ext cx="5684520" cy="3181034"/>
          </a:xfrm>
        </p:spPr>
        <p:txBody>
          <a:bodyPr>
            <a:normAutofit fontScale="92500"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/>
              <a:t> A Python web Framework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/>
              <a:t> Building Web Application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/>
              <a:t> Displays HTTP Response by HTTP     Client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/>
              <a:t> Provides detailed error messages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/>
              <a:t> Flask is Pythonic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7E7E420-EC81-411C-AEC0-1E84369C89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7/29/20XX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37629AB-B27A-4C53-AED9-D1A1E95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Employee orientation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7E28B97-5AAF-4BCC-937D-DA962A8F4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33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DFCF-28C0-42A9-BF40-DA5C1429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171" y="208369"/>
            <a:ext cx="7441658" cy="3941356"/>
          </a:xfrm>
        </p:spPr>
        <p:txBody>
          <a:bodyPr>
            <a:normAutofit/>
          </a:bodyPr>
          <a:lstStyle/>
          <a:p>
            <a:pPr algn="just"/>
            <a:br>
              <a:rPr lang="en-US" sz="4400" b="1" cap="none" spc="0" dirty="0">
                <a:ln/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cap="none" spc="0" dirty="0">
                <a:ln/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 Column: </a:t>
            </a:r>
            <a:r>
              <a:rPr lang="en-US" sz="4400" b="1" cap="none" spc="0" dirty="0" err="1">
                <a:ln/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selling_price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1D7C4-422C-4383-B7ED-D2BB566B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F6D65-13D2-427E-A86A-C760A7E81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451" y="4286250"/>
            <a:ext cx="2857500" cy="2571750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41B2309-96CF-4687-8847-6DEB4F213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182907"/>
              </p:ext>
            </p:extLst>
          </p:nvPr>
        </p:nvGraphicFramePr>
        <p:xfrm>
          <a:off x="2032000" y="436685"/>
          <a:ext cx="8128000" cy="2709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99760356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10899038"/>
                    </a:ext>
                  </a:extLst>
                </a:gridCol>
              </a:tblGrid>
              <a:tr h="15014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Independent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Year, Fuel type, Seller type,</a:t>
                      </a:r>
                    </a:p>
                    <a:p>
                      <a:pPr algn="ctr"/>
                      <a:r>
                        <a:rPr lang="en-US" dirty="0"/>
                        <a:t>Transmission type, owner, mileage, max power, engine 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036988"/>
                  </a:ext>
                </a:extLst>
              </a:tr>
              <a:tr h="120789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Dependent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Selling 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594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2284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E88B368-88F2-456F-92A5-AA9E9BC4D331}"/>
              </a:ext>
            </a:extLst>
          </p:cNvPr>
          <p:cNvSpPr/>
          <p:nvPr/>
        </p:nvSpPr>
        <p:spPr>
          <a:xfrm>
            <a:off x="4669175" y="823464"/>
            <a:ext cx="6832315" cy="89385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I) Download Pickle File of the model created.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C62F98-F6F5-438F-8D90-EF53C468A1A3}"/>
              </a:ext>
            </a:extLst>
          </p:cNvPr>
          <p:cNvSpPr/>
          <p:nvPr/>
        </p:nvSpPr>
        <p:spPr>
          <a:xfrm>
            <a:off x="548215" y="2520409"/>
            <a:ext cx="25314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STEPS: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F66B3DB-5577-4BC2-8627-9AE5A59BA477}"/>
              </a:ext>
            </a:extLst>
          </p:cNvPr>
          <p:cNvSpPr/>
          <p:nvPr/>
        </p:nvSpPr>
        <p:spPr>
          <a:xfrm>
            <a:off x="4669175" y="2982074"/>
            <a:ext cx="6832315" cy="89385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II) Create HTML file to read input values through template to find selling price of car 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ABC6322-41F4-40F3-99EA-C18366CD7CDF}"/>
              </a:ext>
            </a:extLst>
          </p:cNvPr>
          <p:cNvSpPr/>
          <p:nvPr/>
        </p:nvSpPr>
        <p:spPr>
          <a:xfrm>
            <a:off x="4669175" y="5162720"/>
            <a:ext cx="6832315" cy="89385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III) Create Flask Application and Deploy ML pickle file in it.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ABA0E569-6793-42F8-8930-67B6E408ED55}"/>
              </a:ext>
            </a:extLst>
          </p:cNvPr>
          <p:cNvSpPr/>
          <p:nvPr/>
        </p:nvSpPr>
        <p:spPr>
          <a:xfrm>
            <a:off x="7777537" y="1891751"/>
            <a:ext cx="482885" cy="893852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91ACD8B-F799-4A58-98FE-47DA4191BA15}"/>
              </a:ext>
            </a:extLst>
          </p:cNvPr>
          <p:cNvSpPr/>
          <p:nvPr/>
        </p:nvSpPr>
        <p:spPr>
          <a:xfrm>
            <a:off x="7777537" y="4224797"/>
            <a:ext cx="482885" cy="893852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987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1.12.2021_07.50.59_REC">
            <a:hlinkClick r:id="" action="ppaction://media"/>
            <a:extLst>
              <a:ext uri="{FF2B5EF4-FFF2-40B4-BE49-F238E27FC236}">
                <a16:creationId xmlns:a16="http://schemas.microsoft.com/office/drawing/2014/main" id="{1205F1DF-668D-400C-A697-2CBE3FBBB0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0855" y="178675"/>
            <a:ext cx="7556938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3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4E40562E-C96F-4F69-8E67-EE7019E89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0"/>
            <a:ext cx="11422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013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63F748-8B1D-4DC4-BFB8-FD7F4A1C3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50" r="-2" b="-2"/>
          <a:stretch/>
        </p:blipFill>
        <p:spPr>
          <a:xfrm>
            <a:off x="20" y="-723138"/>
            <a:ext cx="12191980" cy="7444613"/>
          </a:xfrm>
          <a:prstGeom prst="rect">
            <a:avLst/>
          </a:prstGeom>
          <a:noFill/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33CA1-CE14-4C77-92A9-8AB747CE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 PREPROCESSING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52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5C1D-D470-412C-AF1B-0D242243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96" y="0"/>
            <a:ext cx="9190464" cy="141321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INTEGRATION AND CLEANING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0761D-F062-480D-BFF7-3C52D3080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5C82BC-39BD-42C2-8A60-3CAFA511B629}"/>
              </a:ext>
            </a:extLst>
          </p:cNvPr>
          <p:cNvSpPr/>
          <p:nvPr/>
        </p:nvSpPr>
        <p:spPr>
          <a:xfrm>
            <a:off x="5917914" y="3048550"/>
            <a:ext cx="3893905" cy="1029064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 Analysis and Treatment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73DD21-7A48-4794-AE51-FD4BD96985A5}"/>
              </a:ext>
            </a:extLst>
          </p:cNvPr>
          <p:cNvSpPr/>
          <p:nvPr/>
        </p:nvSpPr>
        <p:spPr>
          <a:xfrm>
            <a:off x="2321959" y="4279199"/>
            <a:ext cx="3893905" cy="1029064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Removing and Filtering unwanted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53732-383A-44C8-AD85-BD80EFEC0021}"/>
              </a:ext>
            </a:extLst>
          </p:cNvPr>
          <p:cNvSpPr/>
          <p:nvPr/>
        </p:nvSpPr>
        <p:spPr>
          <a:xfrm>
            <a:off x="5917914" y="5509848"/>
            <a:ext cx="4037744" cy="1029064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 analysis and Treatment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9B6896-4AB3-4228-9A23-A7CF6806196D}"/>
              </a:ext>
            </a:extLst>
          </p:cNvPr>
          <p:cNvSpPr/>
          <p:nvPr/>
        </p:nvSpPr>
        <p:spPr>
          <a:xfrm>
            <a:off x="2321959" y="1836924"/>
            <a:ext cx="3893905" cy="1029063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Merging the given datasets</a:t>
            </a:r>
          </a:p>
        </p:txBody>
      </p:sp>
    </p:spTree>
    <p:extLst>
      <p:ext uri="{BB962C8B-B14F-4D97-AF65-F5344CB8AC3E}">
        <p14:creationId xmlns:p14="http://schemas.microsoft.com/office/powerpoint/2010/main" val="80947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86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C7B76B-2250-461D-B283-D5C7FF42523E}"/>
              </a:ext>
            </a:extLst>
          </p:cNvPr>
          <p:cNvSpPr/>
          <p:nvPr/>
        </p:nvSpPr>
        <p:spPr>
          <a:xfrm>
            <a:off x="6306207" y="999739"/>
            <a:ext cx="3043276" cy="943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Outlier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Treatment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2F72E-DCDF-4374-A8F8-8575AF9AE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514" y="2307451"/>
            <a:ext cx="2610641" cy="4143878"/>
          </a:xfrm>
          <a:prstGeom prst="rect">
            <a:avLst/>
          </a:prstGeom>
        </p:spPr>
      </p:pic>
      <p:pic>
        <p:nvPicPr>
          <p:cNvPr id="1040" name="Picture 16" descr="Chart&#10;&#10;Description automatically generated">
            <a:extLst>
              <a:ext uri="{FF2B5EF4-FFF2-40B4-BE49-F238E27FC236}">
                <a16:creationId xmlns:a16="http://schemas.microsoft.com/office/drawing/2014/main" id="{511FCA63-DA52-46AA-8B0C-C0637752C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5137" y="2307451"/>
            <a:ext cx="3797536" cy="315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C6D9C06-D518-4CED-87C3-4F2C3E0E9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2673" y="2307451"/>
            <a:ext cx="3797536" cy="315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7A7E7EE-EF97-4052-9547-B118C4576E8F}"/>
              </a:ext>
            </a:extLst>
          </p:cNvPr>
          <p:cNvSpPr/>
          <p:nvPr/>
        </p:nvSpPr>
        <p:spPr>
          <a:xfrm>
            <a:off x="1067882" y="1035694"/>
            <a:ext cx="2610641" cy="943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Missing Values</a:t>
            </a:r>
            <a:r>
              <a:rPr lang="en-US" sz="5200" b="1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Treatment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80C712-112F-47BB-A418-54BC11535519}"/>
              </a:ext>
            </a:extLst>
          </p:cNvPr>
          <p:cNvSpPr/>
          <p:nvPr/>
        </p:nvSpPr>
        <p:spPr>
          <a:xfrm>
            <a:off x="647272" y="554804"/>
            <a:ext cx="3637052" cy="6154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C42FC82-8F6F-4DA2-A16A-F69BBAFE86AA}"/>
              </a:ext>
            </a:extLst>
          </p:cNvPr>
          <p:cNvSpPr/>
          <p:nvPr/>
        </p:nvSpPr>
        <p:spPr>
          <a:xfrm>
            <a:off x="4444807" y="554804"/>
            <a:ext cx="7545401" cy="6154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16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5C1D-D470-412C-AF1B-0D242243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347" y="438947"/>
            <a:ext cx="6914506" cy="82384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0761D-F062-480D-BFF7-3C52D3080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5C82BC-39BD-42C2-8A60-3CAFA511B629}"/>
              </a:ext>
            </a:extLst>
          </p:cNvPr>
          <p:cNvSpPr/>
          <p:nvPr/>
        </p:nvSpPr>
        <p:spPr>
          <a:xfrm>
            <a:off x="2365917" y="1907673"/>
            <a:ext cx="4572000" cy="10643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Manipulation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73DD21-7A48-4794-AE51-FD4BD96985A5}"/>
              </a:ext>
            </a:extLst>
          </p:cNvPr>
          <p:cNvSpPr/>
          <p:nvPr/>
        </p:nvSpPr>
        <p:spPr>
          <a:xfrm>
            <a:off x="5209853" y="3389917"/>
            <a:ext cx="4572000" cy="11546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351061-85D5-4EBB-BA99-C0723F44EFCF}"/>
              </a:ext>
            </a:extLst>
          </p:cNvPr>
          <p:cNvSpPr/>
          <p:nvPr/>
        </p:nvSpPr>
        <p:spPr>
          <a:xfrm>
            <a:off x="2510883" y="4950327"/>
            <a:ext cx="4572000" cy="1154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Scaling of the data</a:t>
            </a:r>
          </a:p>
        </p:txBody>
      </p:sp>
    </p:spTree>
    <p:extLst>
      <p:ext uri="{BB962C8B-B14F-4D97-AF65-F5344CB8AC3E}">
        <p14:creationId xmlns:p14="http://schemas.microsoft.com/office/powerpoint/2010/main" val="3795208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2">
      <a:majorFont>
        <a:latin typeface="Skeena"/>
        <a:ea typeface=""/>
        <a:cs typeface=""/>
      </a:majorFont>
      <a:minorFont>
        <a:latin typeface="Skee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 Block Orientation_tm03460514_LW_v2" id="{97014ECE-5E7D-4848-A194-0B612E930491}" vid="{E979CFFE-0E1D-4C6F-8738-47AC19B53918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18C13B-9D83-4AF4-B64D-33362D5133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4F7154-AFAC-4BE7-8A74-7F4B6FC274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7ACD96E-49A0-4DA4-A7BB-AC2D887421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2023</TotalTime>
  <Words>1282</Words>
  <Application>Microsoft Office PowerPoint</Application>
  <PresentationFormat>Widescreen</PresentationFormat>
  <Paragraphs>274</Paragraphs>
  <Slides>52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Calibri</vt:lpstr>
      <vt:lpstr>Calibri Light</vt:lpstr>
      <vt:lpstr>Noto Sans Symbols</vt:lpstr>
      <vt:lpstr>Skeena</vt:lpstr>
      <vt:lpstr>Times New Roman</vt:lpstr>
      <vt:lpstr>Wingdings</vt:lpstr>
      <vt:lpstr>Office Theme</vt:lpstr>
      <vt:lpstr>1_Office Theme</vt:lpstr>
      <vt:lpstr>BATCH H-3</vt:lpstr>
      <vt:lpstr>ABOUT THE  PROJECT</vt:lpstr>
      <vt:lpstr>PROBLEM STATEMENT</vt:lpstr>
      <vt:lpstr>PowerPoint Presentation</vt:lpstr>
      <vt:lpstr> Target Column: selling_price</vt:lpstr>
      <vt:lpstr>DATA  PREPROCESSING</vt:lpstr>
      <vt:lpstr>DATA INTEGRATION AND CLEANING</vt:lpstr>
      <vt:lpstr>PowerPoint Presentation</vt:lpstr>
      <vt:lpstr>DATA TRANSFORMATION</vt:lpstr>
      <vt:lpstr>PowerPoint Presentation</vt:lpstr>
      <vt:lpstr> Data Visualization Using Python </vt:lpstr>
      <vt:lpstr>Data Visualization Using Python</vt:lpstr>
      <vt:lpstr>Multivariate Analysis of the Features using a Heat Map</vt:lpstr>
      <vt:lpstr>Sold vs Unsold Cars</vt:lpstr>
      <vt:lpstr>Car Brands with Highest number of Sales</vt:lpstr>
      <vt:lpstr>States with higher car sales</vt:lpstr>
      <vt:lpstr>Car Sales Based on Transmission type and fuel type</vt:lpstr>
      <vt:lpstr>Car Sales based on Owner Type</vt:lpstr>
      <vt:lpstr>Data Visualization Using Power BI</vt:lpstr>
      <vt:lpstr>Highest Car Sales by Region and City  </vt:lpstr>
      <vt:lpstr>Average Selling Price by Owner</vt:lpstr>
      <vt:lpstr>Average Selling Price by Transmission Type</vt:lpstr>
      <vt:lpstr>Average Selling Price by Seller Type</vt:lpstr>
      <vt:lpstr>Most Important Features</vt:lpstr>
      <vt:lpstr>Machine Learning Models</vt:lpstr>
      <vt:lpstr>Models Compared</vt:lpstr>
      <vt:lpstr>OLS REGRESSION</vt:lpstr>
      <vt:lpstr>LINEAR REGRESSION</vt:lpstr>
      <vt:lpstr>DECISION TREE REGRESSION </vt:lpstr>
      <vt:lpstr>PowerPoint Presentation</vt:lpstr>
      <vt:lpstr>PowerPoint Presentation</vt:lpstr>
      <vt:lpstr>METRICS FOR COMPARISON </vt:lpstr>
      <vt:lpstr>COMPARISON OF MODELS</vt:lpstr>
      <vt:lpstr>Conclusion from Machine Learning models</vt:lpstr>
      <vt:lpstr>DATA ENGINEERING AND ETL</vt:lpstr>
      <vt:lpstr>PowerPoint Presentation</vt:lpstr>
      <vt:lpstr>DATA ENGINEERING AND ETL</vt:lpstr>
      <vt:lpstr>PowerPoint Presentation</vt:lpstr>
      <vt:lpstr>PowerPoint Presentation</vt:lpstr>
      <vt:lpstr>PowerPoint Presentation</vt:lpstr>
      <vt:lpstr>Cloud Technology AZURE</vt:lpstr>
      <vt:lpstr>Virtual Machines</vt:lpstr>
      <vt:lpstr>Virtual Network</vt:lpstr>
      <vt:lpstr>Azure Storage</vt:lpstr>
      <vt:lpstr>PowerPoint Presentation</vt:lpstr>
      <vt:lpstr>PowerPoint Presentation</vt:lpstr>
      <vt:lpstr>PowerPoint Presentation</vt:lpstr>
      <vt:lpstr>Deployment of Machine Learning model using Flask</vt:lpstr>
      <vt:lpstr>Flask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BATCH H-3</dc:title>
  <dc:creator>Sharmili, T</dc:creator>
  <cp:lastModifiedBy>Sarana, Poornachand</cp:lastModifiedBy>
  <cp:revision>103</cp:revision>
  <dcterms:created xsi:type="dcterms:W3CDTF">2021-11-29T07:49:32Z</dcterms:created>
  <dcterms:modified xsi:type="dcterms:W3CDTF">2021-12-02T11:40:44Z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ea60d57e-af5b-4752-ac57-3e4f28ca11dc_Enabled">
    <vt:lpwstr>true</vt:lpwstr>
  </property>
  <property fmtid="{D5CDD505-2E9C-101B-9397-08002B2CF9AE}" pid="4" name="MSIP_Label_ea60d57e-af5b-4752-ac57-3e4f28ca11dc_SetDate">
    <vt:lpwstr>2021-11-29T07:49:33Z</vt:lpwstr>
  </property>
  <property fmtid="{D5CDD505-2E9C-101B-9397-08002B2CF9AE}" pid="5" name="MSIP_Label_ea60d57e-af5b-4752-ac57-3e4f28ca11dc_Method">
    <vt:lpwstr>Standard</vt:lpwstr>
  </property>
  <property fmtid="{D5CDD505-2E9C-101B-9397-08002B2CF9AE}" pid="6" name="MSIP_Label_ea60d57e-af5b-4752-ac57-3e4f28ca11dc_Name">
    <vt:lpwstr>ea60d57e-af5b-4752-ac57-3e4f28ca11dc</vt:lpwstr>
  </property>
  <property fmtid="{D5CDD505-2E9C-101B-9397-08002B2CF9AE}" pid="7" name="MSIP_Label_ea60d57e-af5b-4752-ac57-3e4f28ca11dc_SiteId">
    <vt:lpwstr>36da45f1-dd2c-4d1f-af13-5abe46b99921</vt:lpwstr>
  </property>
  <property fmtid="{D5CDD505-2E9C-101B-9397-08002B2CF9AE}" pid="8" name="MSIP_Label_ea60d57e-af5b-4752-ac57-3e4f28ca11dc_ActionId">
    <vt:lpwstr>361b94e5-8b52-42b1-8dad-bf9a6d6de08b</vt:lpwstr>
  </property>
  <property fmtid="{D5CDD505-2E9C-101B-9397-08002B2CF9AE}" pid="9" name="MSIP_Label_ea60d57e-af5b-4752-ac57-3e4f28ca11dc_ContentBits">
    <vt:lpwstr>0</vt:lpwstr>
  </property>
</Properties>
</file>